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356" r:id="rId3"/>
    <p:sldId id="335" r:id="rId4"/>
    <p:sldId id="336" r:id="rId5"/>
    <p:sldId id="337" r:id="rId6"/>
    <p:sldId id="338" r:id="rId7"/>
    <p:sldId id="339" r:id="rId8"/>
    <p:sldId id="368" r:id="rId9"/>
    <p:sldId id="369" r:id="rId10"/>
    <p:sldId id="370" r:id="rId11"/>
    <p:sldId id="371" r:id="rId12"/>
    <p:sldId id="340" r:id="rId13"/>
    <p:sldId id="341" r:id="rId14"/>
    <p:sldId id="377" r:id="rId15"/>
    <p:sldId id="372" r:id="rId16"/>
    <p:sldId id="373" r:id="rId17"/>
    <p:sldId id="376" r:id="rId18"/>
    <p:sldId id="366" r:id="rId19"/>
    <p:sldId id="342" r:id="rId20"/>
    <p:sldId id="367" r:id="rId21"/>
    <p:sldId id="343" r:id="rId22"/>
    <p:sldId id="347" r:id="rId23"/>
    <p:sldId id="348" r:id="rId24"/>
    <p:sldId id="349" r:id="rId25"/>
    <p:sldId id="345" r:id="rId26"/>
    <p:sldId id="350" r:id="rId27"/>
    <p:sldId id="355" r:id="rId28"/>
    <p:sldId id="379" r:id="rId29"/>
    <p:sldId id="346" r:id="rId30"/>
    <p:sldId id="360" r:id="rId31"/>
    <p:sldId id="358" r:id="rId32"/>
    <p:sldId id="359" r:id="rId33"/>
    <p:sldId id="364" r:id="rId34"/>
    <p:sldId id="363" r:id="rId35"/>
    <p:sldId id="374" r:id="rId36"/>
    <p:sldId id="365" r:id="rId37"/>
    <p:sldId id="267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ADE22-4ABE-460E-9590-95ED7807A0B5}" v="12" dt="2023-08-08T21:27:21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433" autoAdjust="0"/>
  </p:normalViewPr>
  <p:slideViewPr>
    <p:cSldViewPr snapToGrid="0">
      <p:cViewPr varScale="1">
        <p:scale>
          <a:sx n="106" d="100"/>
          <a:sy n="106" d="100"/>
        </p:scale>
        <p:origin x="14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ri Alves Nascimento" userId="0835c3df-5bb3-49ac-a276-88b3e8d471f3" providerId="ADAL" clId="{8E4DB183-3362-4A0F-AC8D-36A17E1CED15}"/>
    <pc:docChg chg="undo redo custSel addSld delSld modSld sldOrd">
      <pc:chgData name="Yuri Alves Nascimento" userId="0835c3df-5bb3-49ac-a276-88b3e8d471f3" providerId="ADAL" clId="{8E4DB183-3362-4A0F-AC8D-36A17E1CED15}" dt="2023-05-26T00:22:54.637" v="1734" actId="20577"/>
      <pc:docMkLst>
        <pc:docMk/>
      </pc:docMkLst>
      <pc:sldChg chg="addSp modSp mod">
        <pc:chgData name="Yuri Alves Nascimento" userId="0835c3df-5bb3-49ac-a276-88b3e8d471f3" providerId="ADAL" clId="{8E4DB183-3362-4A0F-AC8D-36A17E1CED15}" dt="2023-05-25T23:40:26.361" v="1417"/>
        <pc:sldMkLst>
          <pc:docMk/>
          <pc:sldMk cId="4052931988" sldId="256"/>
        </pc:sldMkLst>
        <pc:spChg chg="mod">
          <ac:chgData name="Yuri Alves Nascimento" userId="0835c3df-5bb3-49ac-a276-88b3e8d471f3" providerId="ADAL" clId="{8E4DB183-3362-4A0F-AC8D-36A17E1CED15}" dt="2023-05-25T23:17:01.143" v="1125" actId="20577"/>
          <ac:spMkLst>
            <pc:docMk/>
            <pc:sldMk cId="4052931988" sldId="256"/>
            <ac:spMk id="2" creationId="{00000000-0000-0000-0000-000000000000}"/>
          </ac:spMkLst>
        </pc:spChg>
        <pc:spChg chg="mod">
          <ac:chgData name="Yuri Alves Nascimento" userId="0835c3df-5bb3-49ac-a276-88b3e8d471f3" providerId="ADAL" clId="{8E4DB183-3362-4A0F-AC8D-36A17E1CED15}" dt="2023-05-25T23:29:36.524" v="1364" actId="20577"/>
          <ac:spMkLst>
            <pc:docMk/>
            <pc:sldMk cId="4052931988" sldId="256"/>
            <ac:spMk id="6" creationId="{00000000-0000-0000-0000-000000000000}"/>
          </ac:spMkLst>
        </pc:spChg>
        <pc:spChg chg="add mod">
          <ac:chgData name="Yuri Alves Nascimento" userId="0835c3df-5bb3-49ac-a276-88b3e8d471f3" providerId="ADAL" clId="{8E4DB183-3362-4A0F-AC8D-36A17E1CED15}" dt="2023-05-25T23:28:02.454" v="1322" actId="164"/>
          <ac:spMkLst>
            <pc:docMk/>
            <pc:sldMk cId="4052931988" sldId="256"/>
            <ac:spMk id="9" creationId="{23CA1BFF-4DC7-54F6-ACF2-98DF654E08B2}"/>
          </ac:spMkLst>
        </pc:spChg>
        <pc:spChg chg="add mod">
          <ac:chgData name="Yuri Alves Nascimento" userId="0835c3df-5bb3-49ac-a276-88b3e8d471f3" providerId="ADAL" clId="{8E4DB183-3362-4A0F-AC8D-36A17E1CED15}" dt="2023-05-25T23:27:30.129" v="1317"/>
          <ac:spMkLst>
            <pc:docMk/>
            <pc:sldMk cId="4052931988" sldId="256"/>
            <ac:spMk id="11" creationId="{315D8D24-AB3D-D8DA-6884-FD2AB38C8997}"/>
          </ac:spMkLst>
        </pc:spChg>
        <pc:spChg chg="add mod">
          <ac:chgData name="Yuri Alves Nascimento" userId="0835c3df-5bb3-49ac-a276-88b3e8d471f3" providerId="ADAL" clId="{8E4DB183-3362-4A0F-AC8D-36A17E1CED15}" dt="2023-05-25T23:28:39.162" v="1351" actId="1037"/>
          <ac:spMkLst>
            <pc:docMk/>
            <pc:sldMk cId="4052931988" sldId="256"/>
            <ac:spMk id="12" creationId="{D9FDAF7D-0734-1D04-91FA-E13BED3C9DBF}"/>
          </ac:spMkLst>
        </pc:spChg>
        <pc:spChg chg="add mod">
          <ac:chgData name="Yuri Alves Nascimento" userId="0835c3df-5bb3-49ac-a276-88b3e8d471f3" providerId="ADAL" clId="{8E4DB183-3362-4A0F-AC8D-36A17E1CED15}" dt="2023-05-25T23:29:04.355" v="1353" actId="1076"/>
          <ac:spMkLst>
            <pc:docMk/>
            <pc:sldMk cId="4052931988" sldId="256"/>
            <ac:spMk id="15" creationId="{10543F4F-DCE2-370B-B2C4-15B8EFF7FAD9}"/>
          </ac:spMkLst>
        </pc:spChg>
        <pc:grpChg chg="add mod">
          <ac:chgData name="Yuri Alves Nascimento" userId="0835c3df-5bb3-49ac-a276-88b3e8d471f3" providerId="ADAL" clId="{8E4DB183-3362-4A0F-AC8D-36A17E1CED15}" dt="2023-05-25T23:27:30.633" v="1318" actId="164"/>
          <ac:grpSpMkLst>
            <pc:docMk/>
            <pc:sldMk cId="4052931988" sldId="256"/>
            <ac:grpSpMk id="10" creationId="{F55B62E2-C3DA-ABDC-82E7-F45AB4743399}"/>
          </ac:grpSpMkLst>
        </pc:grpChg>
        <pc:grpChg chg="add mod">
          <ac:chgData name="Yuri Alves Nascimento" userId="0835c3df-5bb3-49ac-a276-88b3e8d471f3" providerId="ADAL" clId="{8E4DB183-3362-4A0F-AC8D-36A17E1CED15}" dt="2023-05-25T23:28:15.364" v="1324" actId="1076"/>
          <ac:grpSpMkLst>
            <pc:docMk/>
            <pc:sldMk cId="4052931988" sldId="256"/>
            <ac:grpSpMk id="13" creationId="{6289B547-D0D2-13A6-F834-8DC7CCBBC081}"/>
          </ac:grpSpMkLst>
        </pc:grpChg>
        <pc:grpChg chg="add mod">
          <ac:chgData name="Yuri Alves Nascimento" userId="0835c3df-5bb3-49ac-a276-88b3e8d471f3" providerId="ADAL" clId="{8E4DB183-3362-4A0F-AC8D-36A17E1CED15}" dt="2023-05-25T23:28:20.954" v="1325" actId="1076"/>
          <ac:grpSpMkLst>
            <pc:docMk/>
            <pc:sldMk cId="4052931988" sldId="256"/>
            <ac:grpSpMk id="14" creationId="{DBF74E0B-33AD-0FC2-6D63-75B3D0EE8455}"/>
          </ac:grpSpMkLst>
        </pc:grpChg>
        <pc:picChg chg="add mod">
          <ac:chgData name="Yuri Alves Nascimento" userId="0835c3df-5bb3-49ac-a276-88b3e8d471f3" providerId="ADAL" clId="{8E4DB183-3362-4A0F-AC8D-36A17E1CED15}" dt="2023-05-25T23:28:02.454" v="1322" actId="164"/>
          <ac:picMkLst>
            <pc:docMk/>
            <pc:sldMk cId="4052931988" sldId="256"/>
            <ac:picMk id="4" creationId="{EE836395-22EC-ABB7-AF60-F517B070AC09}"/>
          </ac:picMkLst>
        </pc:picChg>
        <pc:picChg chg="add mod">
          <ac:chgData name="Yuri Alves Nascimento" userId="0835c3df-5bb3-49ac-a276-88b3e8d471f3" providerId="ADAL" clId="{8E4DB183-3362-4A0F-AC8D-36A17E1CED15}" dt="2023-05-25T23:28:08.640" v="1323" actId="164"/>
          <ac:picMkLst>
            <pc:docMk/>
            <pc:sldMk cId="4052931988" sldId="256"/>
            <ac:picMk id="8" creationId="{8F436E2A-0A35-0706-0BBC-3BEFCBE0D457}"/>
          </ac:picMkLst>
        </pc:picChg>
        <pc:picChg chg="mod">
          <ac:chgData name="Yuri Alves Nascimento" userId="0835c3df-5bb3-49ac-a276-88b3e8d471f3" providerId="ADAL" clId="{8E4DB183-3362-4A0F-AC8D-36A17E1CED15}" dt="2023-05-25T23:40:26.361" v="1417"/>
          <ac:picMkLst>
            <pc:docMk/>
            <pc:sldMk cId="4052931988" sldId="256"/>
            <ac:picMk id="1026" creationId="{00000000-0000-0000-0000-000000000000}"/>
          </ac:picMkLst>
        </pc:picChg>
      </pc:sldChg>
      <pc:sldChg chg="addSp delSp modSp mod setBg chgLayout">
        <pc:chgData name="Yuri Alves Nascimento" userId="0835c3df-5bb3-49ac-a276-88b3e8d471f3" providerId="ADAL" clId="{8E4DB183-3362-4A0F-AC8D-36A17E1CED15}" dt="2023-05-25T23:52:46.344" v="1490" actId="20577"/>
        <pc:sldMkLst>
          <pc:docMk/>
          <pc:sldMk cId="2155915318" sldId="267"/>
        </pc:sldMkLst>
        <pc:spChg chg="add del mod ord">
          <ac:chgData name="Yuri Alves Nascimento" userId="0835c3df-5bb3-49ac-a276-88b3e8d471f3" providerId="ADAL" clId="{8E4DB183-3362-4A0F-AC8D-36A17E1CED15}" dt="2023-05-25T23:12:35.073" v="1055" actId="700"/>
          <ac:spMkLst>
            <pc:docMk/>
            <pc:sldMk cId="2155915318" sldId="267"/>
            <ac:spMk id="2" creationId="{7AC7A4D5-555D-D55C-488B-D7656C267897}"/>
          </ac:spMkLst>
        </pc:spChg>
        <pc:spChg chg="del mod">
          <ac:chgData name="Yuri Alves Nascimento" userId="0835c3df-5bb3-49ac-a276-88b3e8d471f3" providerId="ADAL" clId="{8E4DB183-3362-4A0F-AC8D-36A17E1CED15}" dt="2023-05-25T01:06:16.867" v="20"/>
          <ac:spMkLst>
            <pc:docMk/>
            <pc:sldMk cId="2155915318" sldId="267"/>
            <ac:spMk id="3" creationId="{00000000-0000-0000-0000-000000000000}"/>
          </ac:spMkLst>
        </pc:spChg>
        <pc:spChg chg="add mod ord">
          <ac:chgData name="Yuri Alves Nascimento" userId="0835c3df-5bb3-49ac-a276-88b3e8d471f3" providerId="ADAL" clId="{8E4DB183-3362-4A0F-AC8D-36A17E1CED15}" dt="2023-05-25T23:52:46.344" v="1490" actId="20577"/>
          <ac:spMkLst>
            <pc:docMk/>
            <pc:sldMk cId="2155915318" sldId="267"/>
            <ac:spMk id="3" creationId="{65B5544E-99D2-5D72-BB38-8BDAC7F3F49F}"/>
          </ac:spMkLst>
        </pc:spChg>
        <pc:spChg chg="del">
          <ac:chgData name="Yuri Alves Nascimento" userId="0835c3df-5bb3-49ac-a276-88b3e8d471f3" providerId="ADAL" clId="{8E4DB183-3362-4A0F-AC8D-36A17E1CED15}" dt="2023-05-25T23:12:18.877" v="1041" actId="478"/>
          <ac:spMkLst>
            <pc:docMk/>
            <pc:sldMk cId="2155915318" sldId="267"/>
            <ac:spMk id="5" creationId="{00000000-0000-0000-0000-000000000000}"/>
          </ac:spMkLst>
        </pc:spChg>
        <pc:spChg chg="mod ord">
          <ac:chgData name="Yuri Alves Nascimento" userId="0835c3df-5bb3-49ac-a276-88b3e8d471f3" providerId="ADAL" clId="{8E4DB183-3362-4A0F-AC8D-36A17E1CED15}" dt="2023-05-25T23:12:47.102" v="1057" actId="26606"/>
          <ac:spMkLst>
            <pc:docMk/>
            <pc:sldMk cId="2155915318" sldId="267"/>
            <ac:spMk id="6" creationId="{00000000-0000-0000-0000-000000000000}"/>
          </ac:spMkLst>
        </pc:spChg>
        <pc:spChg chg="add del">
          <ac:chgData name="Yuri Alves Nascimento" userId="0835c3df-5bb3-49ac-a276-88b3e8d471f3" providerId="ADAL" clId="{8E4DB183-3362-4A0F-AC8D-36A17E1CED15}" dt="2023-05-25T23:12:47.102" v="1057" actId="26606"/>
          <ac:spMkLst>
            <pc:docMk/>
            <pc:sldMk cId="2155915318" sldId="267"/>
            <ac:spMk id="12" creationId="{F7E42047-F7E7-4687-BBE0-D4BDC8E77BB1}"/>
          </ac:spMkLst>
        </pc:spChg>
        <pc:spChg chg="add del">
          <ac:chgData name="Yuri Alves Nascimento" userId="0835c3df-5bb3-49ac-a276-88b3e8d471f3" providerId="ADAL" clId="{8E4DB183-3362-4A0F-AC8D-36A17E1CED15}" dt="2023-05-25T23:12:47.102" v="1057" actId="26606"/>
          <ac:spMkLst>
            <pc:docMk/>
            <pc:sldMk cId="2155915318" sldId="267"/>
            <ac:spMk id="42" creationId="{2C509E7A-337A-4664-BEC2-03F9BCA0A463}"/>
          </ac:spMkLst>
        </pc:spChg>
        <pc:spChg chg="add del">
          <ac:chgData name="Yuri Alves Nascimento" userId="0835c3df-5bb3-49ac-a276-88b3e8d471f3" providerId="ADAL" clId="{8E4DB183-3362-4A0F-AC8D-36A17E1CED15}" dt="2023-05-25T23:12:47.102" v="1057" actId="26606"/>
          <ac:spMkLst>
            <pc:docMk/>
            <pc:sldMk cId="2155915318" sldId="267"/>
            <ac:spMk id="44" creationId="{D9AB99AB-E300-4B19-97C3-9A12EA3C7BDA}"/>
          </ac:spMkLst>
        </pc:spChg>
        <pc:grpChg chg="add del">
          <ac:chgData name="Yuri Alves Nascimento" userId="0835c3df-5bb3-49ac-a276-88b3e8d471f3" providerId="ADAL" clId="{8E4DB183-3362-4A0F-AC8D-36A17E1CED15}" dt="2023-05-25T23:12:47.102" v="1057" actId="26606"/>
          <ac:grpSpMkLst>
            <pc:docMk/>
            <pc:sldMk cId="2155915318" sldId="267"/>
            <ac:grpSpMk id="14" creationId="{8D6F839A-C8D9-4FBC-8EFD-9E56D12F4CD0}"/>
          </ac:grpSpMkLst>
        </pc:grpChg>
        <pc:grpChg chg="add del">
          <ac:chgData name="Yuri Alves Nascimento" userId="0835c3df-5bb3-49ac-a276-88b3e8d471f3" providerId="ADAL" clId="{8E4DB183-3362-4A0F-AC8D-36A17E1CED15}" dt="2023-05-25T23:12:47.102" v="1057" actId="26606"/>
          <ac:grpSpMkLst>
            <pc:docMk/>
            <pc:sldMk cId="2155915318" sldId="267"/>
            <ac:grpSpMk id="28" creationId="{70EDA856-A216-4EEC-9AB6-A59FFC703612}"/>
          </ac:grpSpMkLst>
        </pc:grpChg>
        <pc:picChg chg="add del">
          <ac:chgData name="Yuri Alves Nascimento" userId="0835c3df-5bb3-49ac-a276-88b3e8d471f3" providerId="ADAL" clId="{8E4DB183-3362-4A0F-AC8D-36A17E1CED15}" dt="2023-05-25T23:12:47.102" v="1057" actId="26606"/>
          <ac:picMkLst>
            <pc:docMk/>
            <pc:sldMk cId="2155915318" sldId="267"/>
            <ac:picMk id="8" creationId="{F20E3620-BFF2-8FBE-F984-24317C9D0637}"/>
          </ac:picMkLst>
        </pc:picChg>
      </pc:sldChg>
      <pc:sldChg chg="del">
        <pc:chgData name="Yuri Alves Nascimento" userId="0835c3df-5bb3-49ac-a276-88b3e8d471f3" providerId="ADAL" clId="{8E4DB183-3362-4A0F-AC8D-36A17E1CED15}" dt="2023-05-25T23:29:17.046" v="1354" actId="47"/>
        <pc:sldMkLst>
          <pc:docMk/>
          <pc:sldMk cId="3673218759" sldId="334"/>
        </pc:sldMkLst>
      </pc:sldChg>
      <pc:sldChg chg="addSp delSp modSp add mod setBg modClrScheme chgLayout">
        <pc:chgData name="Yuri Alves Nascimento" userId="0835c3df-5bb3-49ac-a276-88b3e8d471f3" providerId="ADAL" clId="{8E4DB183-3362-4A0F-AC8D-36A17E1CED15}" dt="2023-05-26T00:22:54.637" v="1734" actId="20577"/>
        <pc:sldMkLst>
          <pc:docMk/>
          <pc:sldMk cId="538669805" sldId="342"/>
        </pc:sldMkLst>
        <pc:spChg chg="mod ord">
          <ac:chgData name="Yuri Alves Nascimento" userId="0835c3df-5bb3-49ac-a276-88b3e8d471f3" providerId="ADAL" clId="{8E4DB183-3362-4A0F-AC8D-36A17E1CED15}" dt="2023-05-26T00:18:07.626" v="1690" actId="26606"/>
          <ac:spMkLst>
            <pc:docMk/>
            <pc:sldMk cId="538669805" sldId="342"/>
            <ac:spMk id="2" creationId="{00000000-0000-0000-0000-000000000000}"/>
          </ac:spMkLst>
        </pc:spChg>
        <pc:spChg chg="del mod">
          <ac:chgData name="Yuri Alves Nascimento" userId="0835c3df-5bb3-49ac-a276-88b3e8d471f3" providerId="ADAL" clId="{8E4DB183-3362-4A0F-AC8D-36A17E1CED15}" dt="2023-05-25T22:40:13.846" v="529" actId="478"/>
          <ac:spMkLst>
            <pc:docMk/>
            <pc:sldMk cId="538669805" sldId="342"/>
            <ac:spMk id="3" creationId="{00000000-0000-0000-0000-000000000000}"/>
          </ac:spMkLst>
        </pc:spChg>
        <pc:spChg chg="add mod ord">
          <ac:chgData name="Yuri Alves Nascimento" userId="0835c3df-5bb3-49ac-a276-88b3e8d471f3" providerId="ADAL" clId="{8E4DB183-3362-4A0F-AC8D-36A17E1CED15}" dt="2023-05-26T00:22:54.637" v="1734" actId="20577"/>
          <ac:spMkLst>
            <pc:docMk/>
            <pc:sldMk cId="538669805" sldId="342"/>
            <ac:spMk id="4" creationId="{83D7C73F-C683-16B6-4FCE-31E20AF34489}"/>
          </ac:spMkLst>
        </pc:spChg>
        <pc:spChg chg="add del mod ord">
          <ac:chgData name="Yuri Alves Nascimento" userId="0835c3df-5bb3-49ac-a276-88b3e8d471f3" providerId="ADAL" clId="{8E4DB183-3362-4A0F-AC8D-36A17E1CED15}" dt="2023-05-26T00:17:44.801" v="1682" actId="931"/>
          <ac:spMkLst>
            <pc:docMk/>
            <pc:sldMk cId="538669805" sldId="342"/>
            <ac:spMk id="5" creationId="{21CB0DC9-DA62-5975-EAD1-CE1E49190E98}"/>
          </ac:spMkLst>
        </pc:spChg>
        <pc:spChg chg="add del">
          <ac:chgData name="Yuri Alves Nascimento" userId="0835c3df-5bb3-49ac-a276-88b3e8d471f3" providerId="ADAL" clId="{8E4DB183-3362-4A0F-AC8D-36A17E1CED15}" dt="2023-05-26T00:17:58.878" v="1687" actId="26606"/>
          <ac:spMkLst>
            <pc:docMk/>
            <pc:sldMk cId="538669805" sldId="342"/>
            <ac:spMk id="42" creationId="{1996130F-9AB5-4DE9-8574-3AF891C5C172}"/>
          </ac:spMkLst>
        </pc:spChg>
        <pc:spChg chg="add del">
          <ac:chgData name="Yuri Alves Nascimento" userId="0835c3df-5bb3-49ac-a276-88b3e8d471f3" providerId="ADAL" clId="{8E4DB183-3362-4A0F-AC8D-36A17E1CED15}" dt="2023-05-26T00:17:58.878" v="1687" actId="26606"/>
          <ac:spMkLst>
            <pc:docMk/>
            <pc:sldMk cId="538669805" sldId="342"/>
            <ac:spMk id="44" creationId="{7326F4E6-9131-42DA-97B2-0BA8D1E258AD}"/>
          </ac:spMkLst>
        </pc:spChg>
        <pc:spChg chg="add del">
          <ac:chgData name="Yuri Alves Nascimento" userId="0835c3df-5bb3-49ac-a276-88b3e8d471f3" providerId="ADAL" clId="{8E4DB183-3362-4A0F-AC8D-36A17E1CED15}" dt="2023-05-26T00:17:58.878" v="1687" actId="26606"/>
          <ac:spMkLst>
            <pc:docMk/>
            <pc:sldMk cId="538669805" sldId="342"/>
            <ac:spMk id="46" creationId="{3F4C104D-5F30-4811-9376-566B26E4719A}"/>
          </ac:spMkLst>
        </pc:spChg>
        <pc:spChg chg="add del">
          <ac:chgData name="Yuri Alves Nascimento" userId="0835c3df-5bb3-49ac-a276-88b3e8d471f3" providerId="ADAL" clId="{8E4DB183-3362-4A0F-AC8D-36A17E1CED15}" dt="2023-05-26T00:17:58.878" v="1687" actId="26606"/>
          <ac:spMkLst>
            <pc:docMk/>
            <pc:sldMk cId="538669805" sldId="342"/>
            <ac:spMk id="48" creationId="{0815E34B-5D02-4E01-A936-E8E1C0AB6F12}"/>
          </ac:spMkLst>
        </pc:spChg>
        <pc:spChg chg="add del">
          <ac:chgData name="Yuri Alves Nascimento" userId="0835c3df-5bb3-49ac-a276-88b3e8d471f3" providerId="ADAL" clId="{8E4DB183-3362-4A0F-AC8D-36A17E1CED15}" dt="2023-05-26T00:17:58.878" v="1687" actId="26606"/>
          <ac:spMkLst>
            <pc:docMk/>
            <pc:sldMk cId="538669805" sldId="342"/>
            <ac:spMk id="50" creationId="{7DE3414B-B032-4710-A468-D3285E38C5FF}"/>
          </ac:spMkLst>
        </pc:spChg>
        <pc:spChg chg="add del">
          <ac:chgData name="Yuri Alves Nascimento" userId="0835c3df-5bb3-49ac-a276-88b3e8d471f3" providerId="ADAL" clId="{8E4DB183-3362-4A0F-AC8D-36A17E1CED15}" dt="2023-05-26T00:18:07.612" v="1689" actId="26606"/>
          <ac:spMkLst>
            <pc:docMk/>
            <pc:sldMk cId="538669805" sldId="342"/>
            <ac:spMk id="54" creationId="{DE91395A-2D18-4AF6-A0AC-AAA7189FED11}"/>
          </ac:spMkLst>
        </pc:spChg>
        <pc:spChg chg="add del">
          <ac:chgData name="Yuri Alves Nascimento" userId="0835c3df-5bb3-49ac-a276-88b3e8d471f3" providerId="ADAL" clId="{8E4DB183-3362-4A0F-AC8D-36A17E1CED15}" dt="2023-05-26T00:18:07.612" v="1689" actId="26606"/>
          <ac:spMkLst>
            <pc:docMk/>
            <pc:sldMk cId="538669805" sldId="342"/>
            <ac:spMk id="55" creationId="{A57352BE-A213-4040-BE8E-D4A925AD9DF8}"/>
          </ac:spMkLst>
        </pc:spChg>
        <pc:spChg chg="add">
          <ac:chgData name="Yuri Alves Nascimento" userId="0835c3df-5bb3-49ac-a276-88b3e8d471f3" providerId="ADAL" clId="{8E4DB183-3362-4A0F-AC8D-36A17E1CED15}" dt="2023-05-26T00:18:07.626" v="1690" actId="26606"/>
          <ac:spMkLst>
            <pc:docMk/>
            <pc:sldMk cId="538669805" sldId="342"/>
            <ac:spMk id="59" creationId="{1996130F-9AB5-4DE9-8574-3AF891C5C172}"/>
          </ac:spMkLst>
        </pc:spChg>
        <pc:spChg chg="add">
          <ac:chgData name="Yuri Alves Nascimento" userId="0835c3df-5bb3-49ac-a276-88b3e8d471f3" providerId="ADAL" clId="{8E4DB183-3362-4A0F-AC8D-36A17E1CED15}" dt="2023-05-26T00:18:07.626" v="1690" actId="26606"/>
          <ac:spMkLst>
            <pc:docMk/>
            <pc:sldMk cId="538669805" sldId="342"/>
            <ac:spMk id="60" creationId="{7326F4E6-9131-42DA-97B2-0BA8D1E258AD}"/>
          </ac:spMkLst>
        </pc:spChg>
        <pc:grpChg chg="add del">
          <ac:chgData name="Yuri Alves Nascimento" userId="0835c3df-5bb3-49ac-a276-88b3e8d471f3" providerId="ADAL" clId="{8E4DB183-3362-4A0F-AC8D-36A17E1CED15}" dt="2023-05-26T00:17:58.878" v="1687" actId="26606"/>
          <ac:grpSpMkLst>
            <pc:docMk/>
            <pc:sldMk cId="538669805" sldId="342"/>
            <ac:grpSpMk id="14" creationId="{166BF9EE-F7AC-4FA5-AC7E-001B3A642F75}"/>
          </ac:grpSpMkLst>
        </pc:grpChg>
        <pc:grpChg chg="add del">
          <ac:chgData name="Yuri Alves Nascimento" userId="0835c3df-5bb3-49ac-a276-88b3e8d471f3" providerId="ADAL" clId="{8E4DB183-3362-4A0F-AC8D-36A17E1CED15}" dt="2023-05-26T00:17:58.878" v="1687" actId="26606"/>
          <ac:grpSpMkLst>
            <pc:docMk/>
            <pc:sldMk cId="538669805" sldId="342"/>
            <ac:grpSpMk id="28" creationId="{E312DBA5-56D8-42B2-BA94-28168C2A6703}"/>
          </ac:grpSpMkLst>
        </pc:grpChg>
        <pc:grpChg chg="add del">
          <ac:chgData name="Yuri Alves Nascimento" userId="0835c3df-5bb3-49ac-a276-88b3e8d471f3" providerId="ADAL" clId="{8E4DB183-3362-4A0F-AC8D-36A17E1CED15}" dt="2023-05-26T00:18:07.612" v="1689" actId="26606"/>
          <ac:grpSpMkLst>
            <pc:docMk/>
            <pc:sldMk cId="538669805" sldId="342"/>
            <ac:grpSpMk id="52" creationId="{7398C59F-5A18-487B-91D6-B955AACF2E50}"/>
          </ac:grpSpMkLst>
        </pc:grpChg>
        <pc:grpChg chg="add del">
          <ac:chgData name="Yuri Alves Nascimento" userId="0835c3df-5bb3-49ac-a276-88b3e8d471f3" providerId="ADAL" clId="{8E4DB183-3362-4A0F-AC8D-36A17E1CED15}" dt="2023-05-26T00:18:07.612" v="1689" actId="26606"/>
          <ac:grpSpMkLst>
            <pc:docMk/>
            <pc:sldMk cId="538669805" sldId="342"/>
            <ac:grpSpMk id="53" creationId="{520234FB-542E-4550-9C2F-1B56FD41A1CA}"/>
          </ac:grpSpMkLst>
        </pc:grpChg>
        <pc:grpChg chg="add">
          <ac:chgData name="Yuri Alves Nascimento" userId="0835c3df-5bb3-49ac-a276-88b3e8d471f3" providerId="ADAL" clId="{8E4DB183-3362-4A0F-AC8D-36A17E1CED15}" dt="2023-05-26T00:18:07.626" v="1690" actId="26606"/>
          <ac:grpSpMkLst>
            <pc:docMk/>
            <pc:sldMk cId="538669805" sldId="342"/>
            <ac:grpSpMk id="57" creationId="{166BF9EE-F7AC-4FA5-AC7E-001B3A642F75}"/>
          </ac:grpSpMkLst>
        </pc:grpChg>
        <pc:grpChg chg="add">
          <ac:chgData name="Yuri Alves Nascimento" userId="0835c3df-5bb3-49ac-a276-88b3e8d471f3" providerId="ADAL" clId="{8E4DB183-3362-4A0F-AC8D-36A17E1CED15}" dt="2023-05-26T00:18:07.626" v="1690" actId="26606"/>
          <ac:grpSpMkLst>
            <pc:docMk/>
            <pc:sldMk cId="538669805" sldId="342"/>
            <ac:grpSpMk id="58" creationId="{E312DBA5-56D8-42B2-BA94-28168C2A6703}"/>
          </ac:grpSpMkLst>
        </pc:grpChg>
        <pc:picChg chg="del">
          <ac:chgData name="Yuri Alves Nascimento" userId="0835c3df-5bb3-49ac-a276-88b3e8d471f3" providerId="ADAL" clId="{8E4DB183-3362-4A0F-AC8D-36A17E1CED15}" dt="2023-05-25T01:07:30.393" v="57" actId="478"/>
          <ac:picMkLst>
            <pc:docMk/>
            <pc:sldMk cId="538669805" sldId="342"/>
            <ac:picMk id="4" creationId="{00000000-0000-0000-0000-000000000000}"/>
          </ac:picMkLst>
        </pc:picChg>
        <pc:picChg chg="add del mod">
          <ac:chgData name="Yuri Alves Nascimento" userId="0835c3df-5bb3-49ac-a276-88b3e8d471f3" providerId="ADAL" clId="{8E4DB183-3362-4A0F-AC8D-36A17E1CED15}" dt="2023-05-26T00:17:47.792" v="1685" actId="478"/>
          <ac:picMkLst>
            <pc:docMk/>
            <pc:sldMk cId="538669805" sldId="342"/>
            <ac:picMk id="7" creationId="{F6E72157-0540-7E26-8773-B03B686A0829}"/>
          </ac:picMkLst>
        </pc:picChg>
        <pc:picChg chg="add mod">
          <ac:chgData name="Yuri Alves Nascimento" userId="0835c3df-5bb3-49ac-a276-88b3e8d471f3" providerId="ADAL" clId="{8E4DB183-3362-4A0F-AC8D-36A17E1CED15}" dt="2023-05-26T00:18:07.626" v="1690" actId="26606"/>
          <ac:picMkLst>
            <pc:docMk/>
            <pc:sldMk cId="538669805" sldId="342"/>
            <ac:picMk id="9" creationId="{2864FBF4-DF71-FE5A-B600-011A3C7AB39F}"/>
          </ac:picMkLst>
        </pc:picChg>
      </pc:sldChg>
      <pc:sldChg chg="new del">
        <pc:chgData name="Yuri Alves Nascimento" userId="0835c3df-5bb3-49ac-a276-88b3e8d471f3" providerId="ADAL" clId="{8E4DB183-3362-4A0F-AC8D-36A17E1CED15}" dt="2023-05-25T01:06:34.247" v="22" actId="47"/>
        <pc:sldMkLst>
          <pc:docMk/>
          <pc:sldMk cId="4240274504" sldId="342"/>
        </pc:sldMkLst>
      </pc:sldChg>
      <pc:sldChg chg="addSp delSp modSp add mod setBg modClrScheme chgLayout">
        <pc:chgData name="Yuri Alves Nascimento" userId="0835c3df-5bb3-49ac-a276-88b3e8d471f3" providerId="ADAL" clId="{8E4DB183-3362-4A0F-AC8D-36A17E1CED15}" dt="2023-05-25T22:43:57.247" v="557" actId="27614"/>
        <pc:sldMkLst>
          <pc:docMk/>
          <pc:sldMk cId="692538584" sldId="343"/>
        </pc:sldMkLst>
        <pc:spChg chg="mod ord">
          <ac:chgData name="Yuri Alves Nascimento" userId="0835c3df-5bb3-49ac-a276-88b3e8d471f3" providerId="ADAL" clId="{8E4DB183-3362-4A0F-AC8D-36A17E1CED15}" dt="2023-05-25T22:43:44.223" v="556" actId="26606"/>
          <ac:spMkLst>
            <pc:docMk/>
            <pc:sldMk cId="692538584" sldId="343"/>
            <ac:spMk id="2" creationId="{00000000-0000-0000-0000-000000000000}"/>
          </ac:spMkLst>
        </pc:spChg>
        <pc:spChg chg="del mod">
          <ac:chgData name="Yuri Alves Nascimento" userId="0835c3df-5bb3-49ac-a276-88b3e8d471f3" providerId="ADAL" clId="{8E4DB183-3362-4A0F-AC8D-36A17E1CED15}" dt="2023-05-25T01:35:44.538" v="175" actId="478"/>
          <ac:spMkLst>
            <pc:docMk/>
            <pc:sldMk cId="692538584" sldId="343"/>
            <ac:spMk id="3" creationId="{00000000-0000-0000-0000-000000000000}"/>
          </ac:spMkLst>
        </pc:spChg>
        <pc:spChg chg="add mod ord">
          <ac:chgData name="Yuri Alves Nascimento" userId="0835c3df-5bb3-49ac-a276-88b3e8d471f3" providerId="ADAL" clId="{8E4DB183-3362-4A0F-AC8D-36A17E1CED15}" dt="2023-05-25T22:43:44.223" v="556" actId="26606"/>
          <ac:spMkLst>
            <pc:docMk/>
            <pc:sldMk cId="692538584" sldId="343"/>
            <ac:spMk id="6" creationId="{F282BD17-AC2E-F051-285E-8980C718CF6A}"/>
          </ac:spMkLst>
        </pc:spChg>
        <pc:spChg chg="add">
          <ac:chgData name="Yuri Alves Nascimento" userId="0835c3df-5bb3-49ac-a276-88b3e8d471f3" providerId="ADAL" clId="{8E4DB183-3362-4A0F-AC8D-36A17E1CED15}" dt="2023-05-25T22:43:44.223" v="556" actId="26606"/>
          <ac:spMkLst>
            <pc:docMk/>
            <pc:sldMk cId="692538584" sldId="343"/>
            <ac:spMk id="40" creationId="{DE91395A-2D18-4AF6-A0AC-AAA7189FED11}"/>
          </ac:spMkLst>
        </pc:spChg>
        <pc:spChg chg="add">
          <ac:chgData name="Yuri Alves Nascimento" userId="0835c3df-5bb3-49ac-a276-88b3e8d471f3" providerId="ADAL" clId="{8E4DB183-3362-4A0F-AC8D-36A17E1CED15}" dt="2023-05-25T22:43:44.223" v="556" actId="26606"/>
          <ac:spMkLst>
            <pc:docMk/>
            <pc:sldMk cId="692538584" sldId="343"/>
            <ac:spMk id="42" creationId="{7BD08880-457D-4C62-A3B5-6A9B0878C7E9}"/>
          </ac:spMkLst>
        </pc:spChg>
        <pc:spChg chg="add">
          <ac:chgData name="Yuri Alves Nascimento" userId="0835c3df-5bb3-49ac-a276-88b3e8d471f3" providerId="ADAL" clId="{8E4DB183-3362-4A0F-AC8D-36A17E1CED15}" dt="2023-05-25T22:43:44.223" v="556" actId="26606"/>
          <ac:spMkLst>
            <pc:docMk/>
            <pc:sldMk cId="692538584" sldId="343"/>
            <ac:spMk id="44" creationId="{6D356F1A-690D-401E-8CF3-E4686CDFEC30}"/>
          </ac:spMkLst>
        </pc:spChg>
        <pc:spChg chg="add">
          <ac:chgData name="Yuri Alves Nascimento" userId="0835c3df-5bb3-49ac-a276-88b3e8d471f3" providerId="ADAL" clId="{8E4DB183-3362-4A0F-AC8D-36A17E1CED15}" dt="2023-05-25T22:43:44.223" v="556" actId="26606"/>
          <ac:spMkLst>
            <pc:docMk/>
            <pc:sldMk cId="692538584" sldId="343"/>
            <ac:spMk id="74" creationId="{8841A10E-0F0E-4596-8888-870D709254A7}"/>
          </ac:spMkLst>
        </pc:spChg>
        <pc:spChg chg="add">
          <ac:chgData name="Yuri Alves Nascimento" userId="0835c3df-5bb3-49ac-a276-88b3e8d471f3" providerId="ADAL" clId="{8E4DB183-3362-4A0F-AC8D-36A17E1CED15}" dt="2023-05-25T22:43:44.223" v="556" actId="26606"/>
          <ac:spMkLst>
            <pc:docMk/>
            <pc:sldMk cId="692538584" sldId="343"/>
            <ac:spMk id="76" creationId="{29B1E55C-E51F-4093-A2A8-137C3E9014D7}"/>
          </ac:spMkLst>
        </pc:spChg>
        <pc:grpChg chg="add">
          <ac:chgData name="Yuri Alves Nascimento" userId="0835c3df-5bb3-49ac-a276-88b3e8d471f3" providerId="ADAL" clId="{8E4DB183-3362-4A0F-AC8D-36A17E1CED15}" dt="2023-05-25T22:43:44.223" v="556" actId="26606"/>
          <ac:grpSpMkLst>
            <pc:docMk/>
            <pc:sldMk cId="692538584" sldId="343"/>
            <ac:grpSpMk id="12" creationId="{7398C59F-5A18-487B-91D6-B955AACF2E50}"/>
          </ac:grpSpMkLst>
        </pc:grpChg>
        <pc:grpChg chg="add">
          <ac:chgData name="Yuri Alves Nascimento" userId="0835c3df-5bb3-49ac-a276-88b3e8d471f3" providerId="ADAL" clId="{8E4DB183-3362-4A0F-AC8D-36A17E1CED15}" dt="2023-05-25T22:43:44.223" v="556" actId="26606"/>
          <ac:grpSpMkLst>
            <pc:docMk/>
            <pc:sldMk cId="692538584" sldId="343"/>
            <ac:grpSpMk id="26" creationId="{520234FB-542E-4550-9C2F-1B56FD41A1CA}"/>
          </ac:grpSpMkLst>
        </pc:grpChg>
        <pc:grpChg chg="add">
          <ac:chgData name="Yuri Alves Nascimento" userId="0835c3df-5bb3-49ac-a276-88b3e8d471f3" providerId="ADAL" clId="{8E4DB183-3362-4A0F-AC8D-36A17E1CED15}" dt="2023-05-25T22:43:44.223" v="556" actId="26606"/>
          <ac:grpSpMkLst>
            <pc:docMk/>
            <pc:sldMk cId="692538584" sldId="343"/>
            <ac:grpSpMk id="46" creationId="{F398A7BA-9279-4363-9D59-238782AB6BB5}"/>
          </ac:grpSpMkLst>
        </pc:grpChg>
        <pc:grpChg chg="add">
          <ac:chgData name="Yuri Alves Nascimento" userId="0835c3df-5bb3-49ac-a276-88b3e8d471f3" providerId="ADAL" clId="{8E4DB183-3362-4A0F-AC8D-36A17E1CED15}" dt="2023-05-25T22:43:44.223" v="556" actId="26606"/>
          <ac:grpSpMkLst>
            <pc:docMk/>
            <pc:sldMk cId="692538584" sldId="343"/>
            <ac:grpSpMk id="60" creationId="{3B88DAD3-AF6F-4D6C-8512-7239A69A40DD}"/>
          </ac:grpSpMkLst>
        </pc:grpChg>
        <pc:picChg chg="add del mod">
          <ac:chgData name="Yuri Alves Nascimento" userId="0835c3df-5bb3-49ac-a276-88b3e8d471f3" providerId="ADAL" clId="{8E4DB183-3362-4A0F-AC8D-36A17E1CED15}" dt="2023-05-25T01:35:23.955" v="173" actId="478"/>
          <ac:picMkLst>
            <pc:docMk/>
            <pc:sldMk cId="692538584" sldId="343"/>
            <ac:picMk id="5" creationId="{561A1D2D-FF92-96D7-4439-6D922F7497A2}"/>
          </ac:picMkLst>
        </pc:picChg>
        <pc:picChg chg="add mod">
          <ac:chgData name="Yuri Alves Nascimento" userId="0835c3df-5bb3-49ac-a276-88b3e8d471f3" providerId="ADAL" clId="{8E4DB183-3362-4A0F-AC8D-36A17E1CED15}" dt="2023-05-25T22:43:57.247" v="557" actId="27614"/>
          <ac:picMkLst>
            <pc:docMk/>
            <pc:sldMk cId="692538584" sldId="343"/>
            <ac:picMk id="8" creationId="{78D2C308-213E-8C92-D14B-B92958ED182D}"/>
          </ac:picMkLst>
        </pc:picChg>
      </pc:sldChg>
      <pc:sldChg chg="modSp add del mod ord">
        <pc:chgData name="Yuri Alves Nascimento" userId="0835c3df-5bb3-49ac-a276-88b3e8d471f3" providerId="ADAL" clId="{8E4DB183-3362-4A0F-AC8D-36A17E1CED15}" dt="2023-05-25T22:47:33.286" v="588" actId="47"/>
        <pc:sldMkLst>
          <pc:docMk/>
          <pc:sldMk cId="2606106496" sldId="344"/>
        </pc:sldMkLst>
        <pc:spChg chg="mod">
          <ac:chgData name="Yuri Alves Nascimento" userId="0835c3df-5bb3-49ac-a276-88b3e8d471f3" providerId="ADAL" clId="{8E4DB183-3362-4A0F-AC8D-36A17E1CED15}" dt="2023-05-25T01:16:57.064" v="140" actId="20577"/>
          <ac:spMkLst>
            <pc:docMk/>
            <pc:sldMk cId="2606106496" sldId="344"/>
            <ac:spMk id="3" creationId="{00000000-0000-0000-0000-000000000000}"/>
          </ac:spMkLst>
        </pc:spChg>
      </pc:sldChg>
      <pc:sldChg chg="addSp modSp add mod modAnim">
        <pc:chgData name="Yuri Alves Nascimento" userId="0835c3df-5bb3-49ac-a276-88b3e8d471f3" providerId="ADAL" clId="{8E4DB183-3362-4A0F-AC8D-36A17E1CED15}" dt="2023-05-25T01:51:07.711" v="449" actId="1035"/>
        <pc:sldMkLst>
          <pc:docMk/>
          <pc:sldMk cId="710924191" sldId="345"/>
        </pc:sldMkLst>
        <pc:spChg chg="mod">
          <ac:chgData name="Yuri Alves Nascimento" userId="0835c3df-5bb3-49ac-a276-88b3e8d471f3" providerId="ADAL" clId="{8E4DB183-3362-4A0F-AC8D-36A17E1CED15}" dt="2023-05-25T01:15:52.671" v="119" actId="20577"/>
          <ac:spMkLst>
            <pc:docMk/>
            <pc:sldMk cId="710924191" sldId="345"/>
            <ac:spMk id="3" creationId="{00000000-0000-0000-0000-000000000000}"/>
          </ac:spMkLst>
        </pc:spChg>
        <pc:spChg chg="add mod">
          <ac:chgData name="Yuri Alves Nascimento" userId="0835c3df-5bb3-49ac-a276-88b3e8d471f3" providerId="ADAL" clId="{8E4DB183-3362-4A0F-AC8D-36A17E1CED15}" dt="2023-05-25T01:50:17.427" v="397" actId="1076"/>
          <ac:spMkLst>
            <pc:docMk/>
            <pc:sldMk cId="710924191" sldId="345"/>
            <ac:spMk id="6" creationId="{3C748D5D-C41D-3064-7F9B-407D42DDAB62}"/>
          </ac:spMkLst>
        </pc:spChg>
        <pc:spChg chg="add mod">
          <ac:chgData name="Yuri Alves Nascimento" userId="0835c3df-5bb3-49ac-a276-88b3e8d471f3" providerId="ADAL" clId="{8E4DB183-3362-4A0F-AC8D-36A17E1CED15}" dt="2023-05-25T01:50:28.656" v="444" actId="1035"/>
          <ac:spMkLst>
            <pc:docMk/>
            <pc:sldMk cId="710924191" sldId="345"/>
            <ac:spMk id="7" creationId="{3D6F83BC-5099-52E6-70BE-41CAF3F83507}"/>
          </ac:spMkLst>
        </pc:spChg>
        <pc:spChg chg="add mod">
          <ac:chgData name="Yuri Alves Nascimento" userId="0835c3df-5bb3-49ac-a276-88b3e8d471f3" providerId="ADAL" clId="{8E4DB183-3362-4A0F-AC8D-36A17E1CED15}" dt="2023-05-25T01:51:07.711" v="449" actId="1035"/>
          <ac:spMkLst>
            <pc:docMk/>
            <pc:sldMk cId="710924191" sldId="345"/>
            <ac:spMk id="8" creationId="{82F7AC8F-8C17-6D68-A15E-428D91A9CF91}"/>
          </ac:spMkLst>
        </pc:spChg>
        <pc:picChg chg="add mod">
          <ac:chgData name="Yuri Alves Nascimento" userId="0835c3df-5bb3-49ac-a276-88b3e8d471f3" providerId="ADAL" clId="{8E4DB183-3362-4A0F-AC8D-36A17E1CED15}" dt="2023-05-25T01:49:23.132" v="395" actId="962"/>
          <ac:picMkLst>
            <pc:docMk/>
            <pc:sldMk cId="710924191" sldId="345"/>
            <ac:picMk id="5" creationId="{2005C528-F346-B520-AC9B-FBA9D510B6A4}"/>
          </ac:picMkLst>
        </pc:picChg>
      </pc:sldChg>
      <pc:sldChg chg="addSp delSp modSp add mod setBg setClrOvrMap chgLayout">
        <pc:chgData name="Yuri Alves Nascimento" userId="0835c3df-5bb3-49ac-a276-88b3e8d471f3" providerId="ADAL" clId="{8E4DB183-3362-4A0F-AC8D-36A17E1CED15}" dt="2023-05-25T22:55:21.519" v="689" actId="20577"/>
        <pc:sldMkLst>
          <pc:docMk/>
          <pc:sldMk cId="679229784" sldId="346"/>
        </pc:sldMkLst>
        <pc:spChg chg="mod ord">
          <ac:chgData name="Yuri Alves Nascimento" userId="0835c3df-5bb3-49ac-a276-88b3e8d471f3" providerId="ADAL" clId="{8E4DB183-3362-4A0F-AC8D-36A17E1CED15}" dt="2023-05-25T22:55:21.519" v="689" actId="20577"/>
          <ac:spMkLst>
            <pc:docMk/>
            <pc:sldMk cId="679229784" sldId="346"/>
            <ac:spMk id="2" creationId="{00000000-0000-0000-0000-000000000000}"/>
          </ac:spMkLst>
        </pc:spChg>
        <pc:spChg chg="add del mod">
          <ac:chgData name="Yuri Alves Nascimento" userId="0835c3df-5bb3-49ac-a276-88b3e8d471f3" providerId="ADAL" clId="{8E4DB183-3362-4A0F-AC8D-36A17E1CED15}" dt="2023-05-25T22:44:56.934" v="577" actId="478"/>
          <ac:spMkLst>
            <pc:docMk/>
            <pc:sldMk cId="679229784" sldId="346"/>
            <ac:spMk id="3" creationId="{00000000-0000-0000-0000-000000000000}"/>
          </ac:spMkLst>
        </pc:spChg>
        <pc:spChg chg="add mod ord">
          <ac:chgData name="Yuri Alves Nascimento" userId="0835c3df-5bb3-49ac-a276-88b3e8d471f3" providerId="ADAL" clId="{8E4DB183-3362-4A0F-AC8D-36A17E1CED15}" dt="2023-05-25T22:42:03.157" v="552" actId="26606"/>
          <ac:spMkLst>
            <pc:docMk/>
            <pc:sldMk cId="679229784" sldId="346"/>
            <ac:spMk id="4" creationId="{79EC7F48-5454-4745-8FE0-683EAB74365B}"/>
          </ac:spMkLst>
        </pc:spChg>
        <pc:spChg chg="add del">
          <ac:chgData name="Yuri Alves Nascimento" userId="0835c3df-5bb3-49ac-a276-88b3e8d471f3" providerId="ADAL" clId="{8E4DB183-3362-4A0F-AC8D-36A17E1CED15}" dt="2023-05-25T22:42:03.157" v="552" actId="26606"/>
          <ac:spMkLst>
            <pc:docMk/>
            <pc:sldMk cId="679229784" sldId="346"/>
            <ac:spMk id="7" creationId="{39EE869B-085D-43B3-AED8-9B065561249F}"/>
          </ac:spMkLst>
        </pc:spChg>
        <pc:spChg chg="add del">
          <ac:chgData name="Yuri Alves Nascimento" userId="0835c3df-5bb3-49ac-a276-88b3e8d471f3" providerId="ADAL" clId="{8E4DB183-3362-4A0F-AC8D-36A17E1CED15}" dt="2023-05-25T22:42:03.157" v="552" actId="26606"/>
          <ac:spMkLst>
            <pc:docMk/>
            <pc:sldMk cId="679229784" sldId="346"/>
            <ac:spMk id="8" creationId="{C54E744A-A072-47AF-981A-37186176C2CC}"/>
          </ac:spMkLst>
        </pc:spChg>
        <pc:spChg chg="add del">
          <ac:chgData name="Yuri Alves Nascimento" userId="0835c3df-5bb3-49ac-a276-88b3e8d471f3" providerId="ADAL" clId="{8E4DB183-3362-4A0F-AC8D-36A17E1CED15}" dt="2023-05-25T22:41:51.080" v="550" actId="26606"/>
          <ac:spMkLst>
            <pc:docMk/>
            <pc:sldMk cId="679229784" sldId="346"/>
            <ac:spMk id="10" creationId="{F7E42047-F7E7-4687-BBE0-D4BDC8E77BB1}"/>
          </ac:spMkLst>
        </pc:spChg>
        <pc:spChg chg="add del">
          <ac:chgData name="Yuri Alves Nascimento" userId="0835c3df-5bb3-49ac-a276-88b3e8d471f3" providerId="ADAL" clId="{8E4DB183-3362-4A0F-AC8D-36A17E1CED15}" dt="2023-05-25T22:42:03.157" v="552" actId="26606"/>
          <ac:spMkLst>
            <pc:docMk/>
            <pc:sldMk cId="679229784" sldId="346"/>
            <ac:spMk id="14" creationId="{F0254341-1068-4FB7-8AEF-220C6EB4101F}"/>
          </ac:spMkLst>
        </pc:spChg>
        <pc:spChg chg="add del">
          <ac:chgData name="Yuri Alves Nascimento" userId="0835c3df-5bb3-49ac-a276-88b3e8d471f3" providerId="ADAL" clId="{8E4DB183-3362-4A0F-AC8D-36A17E1CED15}" dt="2023-05-25T22:41:51.080" v="550" actId="26606"/>
          <ac:spMkLst>
            <pc:docMk/>
            <pc:sldMk cId="679229784" sldId="346"/>
            <ac:spMk id="40" creationId="{2C509E7A-337A-4664-BEC2-03F9BCA0A463}"/>
          </ac:spMkLst>
        </pc:spChg>
        <pc:spChg chg="add del">
          <ac:chgData name="Yuri Alves Nascimento" userId="0835c3df-5bb3-49ac-a276-88b3e8d471f3" providerId="ADAL" clId="{8E4DB183-3362-4A0F-AC8D-36A17E1CED15}" dt="2023-05-25T22:41:51.080" v="550" actId="26606"/>
          <ac:spMkLst>
            <pc:docMk/>
            <pc:sldMk cId="679229784" sldId="346"/>
            <ac:spMk id="42" creationId="{D9AB99AB-E300-4B19-97C3-9A12EA3C7BDA}"/>
          </ac:spMkLst>
        </pc:spChg>
        <pc:grpChg chg="add del">
          <ac:chgData name="Yuri Alves Nascimento" userId="0835c3df-5bb3-49ac-a276-88b3e8d471f3" providerId="ADAL" clId="{8E4DB183-3362-4A0F-AC8D-36A17E1CED15}" dt="2023-05-25T22:41:51.080" v="550" actId="26606"/>
          <ac:grpSpMkLst>
            <pc:docMk/>
            <pc:sldMk cId="679229784" sldId="346"/>
            <ac:grpSpMk id="12" creationId="{8D6F839A-C8D9-4FBC-8EFD-9E56D12F4CD0}"/>
          </ac:grpSpMkLst>
        </pc:grpChg>
        <pc:grpChg chg="add del">
          <ac:chgData name="Yuri Alves Nascimento" userId="0835c3df-5bb3-49ac-a276-88b3e8d471f3" providerId="ADAL" clId="{8E4DB183-3362-4A0F-AC8D-36A17E1CED15}" dt="2023-05-25T22:41:51.080" v="550" actId="26606"/>
          <ac:grpSpMkLst>
            <pc:docMk/>
            <pc:sldMk cId="679229784" sldId="346"/>
            <ac:grpSpMk id="26" creationId="{70EDA856-A216-4EEC-9AB6-A59FFC703612}"/>
          </ac:grpSpMkLst>
        </pc:grpChg>
        <pc:picChg chg="add del">
          <ac:chgData name="Yuri Alves Nascimento" userId="0835c3df-5bb3-49ac-a276-88b3e8d471f3" providerId="ADAL" clId="{8E4DB183-3362-4A0F-AC8D-36A17E1CED15}" dt="2023-05-25T22:41:51.080" v="550" actId="26606"/>
          <ac:picMkLst>
            <pc:docMk/>
            <pc:sldMk cId="679229784" sldId="346"/>
            <ac:picMk id="6" creationId="{51E57385-ADB3-9795-E736-38D7889980D3}"/>
          </ac:picMkLst>
        </pc:picChg>
        <pc:picChg chg="add del">
          <ac:chgData name="Yuri Alves Nascimento" userId="0835c3df-5bb3-49ac-a276-88b3e8d471f3" providerId="ADAL" clId="{8E4DB183-3362-4A0F-AC8D-36A17E1CED15}" dt="2023-05-25T22:42:03.157" v="552" actId="26606"/>
          <ac:picMkLst>
            <pc:docMk/>
            <pc:sldMk cId="679229784" sldId="346"/>
            <ac:picMk id="9" creationId="{8E56DF2F-DDE4-5A04-B414-6FDC4CA32F8F}"/>
          </ac:picMkLst>
        </pc:picChg>
      </pc:sldChg>
      <pc:sldChg chg="addSp delSp modSp new mod modAnim">
        <pc:chgData name="Yuri Alves Nascimento" userId="0835c3df-5bb3-49ac-a276-88b3e8d471f3" providerId="ADAL" clId="{8E4DB183-3362-4A0F-AC8D-36A17E1CED15}" dt="2023-05-25T01:40:19.998" v="355"/>
        <pc:sldMkLst>
          <pc:docMk/>
          <pc:sldMk cId="402991700" sldId="347"/>
        </pc:sldMkLst>
        <pc:spChg chg="add del mod">
          <ac:chgData name="Yuri Alves Nascimento" userId="0835c3df-5bb3-49ac-a276-88b3e8d471f3" providerId="ADAL" clId="{8E4DB183-3362-4A0F-AC8D-36A17E1CED15}" dt="2023-05-25T01:38:28.119" v="228" actId="478"/>
          <ac:spMkLst>
            <pc:docMk/>
            <pc:sldMk cId="402991700" sldId="347"/>
            <ac:spMk id="6" creationId="{8DD962CC-395F-32FA-97B4-A4C58AF68E8E}"/>
          </ac:spMkLst>
        </pc:spChg>
        <pc:spChg chg="add mod">
          <ac:chgData name="Yuri Alves Nascimento" userId="0835c3df-5bb3-49ac-a276-88b3e8d471f3" providerId="ADAL" clId="{8E4DB183-3362-4A0F-AC8D-36A17E1CED15}" dt="2023-05-25T01:39:07.007" v="265" actId="1035"/>
          <ac:spMkLst>
            <pc:docMk/>
            <pc:sldMk cId="402991700" sldId="347"/>
            <ac:spMk id="7" creationId="{17E9F578-EB08-0C50-EF9E-C2645784DB11}"/>
          </ac:spMkLst>
        </pc:spChg>
        <pc:spChg chg="add mod">
          <ac:chgData name="Yuri Alves Nascimento" userId="0835c3df-5bb3-49ac-a276-88b3e8d471f3" providerId="ADAL" clId="{8E4DB183-3362-4A0F-AC8D-36A17E1CED15}" dt="2023-05-25T01:39:41.385" v="353" actId="20577"/>
          <ac:spMkLst>
            <pc:docMk/>
            <pc:sldMk cId="402991700" sldId="347"/>
            <ac:spMk id="8" creationId="{6BCCF4BE-0615-6BA7-6837-B54385443967}"/>
          </ac:spMkLst>
        </pc:spChg>
        <pc:picChg chg="add mod">
          <ac:chgData name="Yuri Alves Nascimento" userId="0835c3df-5bb3-49ac-a276-88b3e8d471f3" providerId="ADAL" clId="{8E4DB183-3362-4A0F-AC8D-36A17E1CED15}" dt="2023-05-25T01:39:26.881" v="268" actId="1076"/>
          <ac:picMkLst>
            <pc:docMk/>
            <pc:sldMk cId="402991700" sldId="347"/>
            <ac:picMk id="5" creationId="{DE53BD27-C930-1553-AA24-C55270E0147B}"/>
          </ac:picMkLst>
        </pc:picChg>
      </pc:sldChg>
      <pc:sldChg chg="addSp delSp modSp add mod delAnim modAnim">
        <pc:chgData name="Yuri Alves Nascimento" userId="0835c3df-5bb3-49ac-a276-88b3e8d471f3" providerId="ADAL" clId="{8E4DB183-3362-4A0F-AC8D-36A17E1CED15}" dt="2023-05-25T01:42:50.414" v="365"/>
        <pc:sldMkLst>
          <pc:docMk/>
          <pc:sldMk cId="1509090039" sldId="348"/>
        </pc:sldMkLst>
        <pc:spChg chg="del mod">
          <ac:chgData name="Yuri Alves Nascimento" userId="0835c3df-5bb3-49ac-a276-88b3e8d471f3" providerId="ADAL" clId="{8E4DB183-3362-4A0F-AC8D-36A17E1CED15}" dt="2023-05-25T01:41:19.487" v="359" actId="478"/>
          <ac:spMkLst>
            <pc:docMk/>
            <pc:sldMk cId="1509090039" sldId="348"/>
            <ac:spMk id="7" creationId="{17E9F578-EB08-0C50-EF9E-C2645784DB11}"/>
          </ac:spMkLst>
        </pc:spChg>
        <pc:spChg chg="del">
          <ac:chgData name="Yuri Alves Nascimento" userId="0835c3df-5bb3-49ac-a276-88b3e8d471f3" providerId="ADAL" clId="{8E4DB183-3362-4A0F-AC8D-36A17E1CED15}" dt="2023-05-25T01:41:23.683" v="360" actId="478"/>
          <ac:spMkLst>
            <pc:docMk/>
            <pc:sldMk cId="1509090039" sldId="348"/>
            <ac:spMk id="8" creationId="{6BCCF4BE-0615-6BA7-6837-B54385443967}"/>
          </ac:spMkLst>
        </pc:spChg>
        <pc:spChg chg="add mod">
          <ac:chgData name="Yuri Alves Nascimento" userId="0835c3df-5bb3-49ac-a276-88b3e8d471f3" providerId="ADAL" clId="{8E4DB183-3362-4A0F-AC8D-36A17E1CED15}" dt="2023-05-25T01:42:43.929" v="364" actId="1076"/>
          <ac:spMkLst>
            <pc:docMk/>
            <pc:sldMk cId="1509090039" sldId="348"/>
            <ac:spMk id="9" creationId="{93240DE3-BA59-B094-F7D7-3BE8AFAB8B95}"/>
          </ac:spMkLst>
        </pc:spChg>
        <pc:picChg chg="del">
          <ac:chgData name="Yuri Alves Nascimento" userId="0835c3df-5bb3-49ac-a276-88b3e8d471f3" providerId="ADAL" clId="{8E4DB183-3362-4A0F-AC8D-36A17E1CED15}" dt="2023-05-25T01:41:14.063" v="357" actId="478"/>
          <ac:picMkLst>
            <pc:docMk/>
            <pc:sldMk cId="1509090039" sldId="348"/>
            <ac:picMk id="5" creationId="{DE53BD27-C930-1553-AA24-C55270E0147B}"/>
          </ac:picMkLst>
        </pc:picChg>
        <pc:picChg chg="add mod">
          <ac:chgData name="Yuri Alves Nascimento" userId="0835c3df-5bb3-49ac-a276-88b3e8d471f3" providerId="ADAL" clId="{8E4DB183-3362-4A0F-AC8D-36A17E1CED15}" dt="2023-05-25T01:41:39.147" v="362" actId="27614"/>
          <ac:picMkLst>
            <pc:docMk/>
            <pc:sldMk cId="1509090039" sldId="348"/>
            <ac:picMk id="6" creationId="{C5F0C23F-65DE-DF6E-1035-6395CBC91E8E}"/>
          </ac:picMkLst>
        </pc:picChg>
      </pc:sldChg>
      <pc:sldChg chg="addSp delSp modSp add del mod delAnim">
        <pc:chgData name="Yuri Alves Nascimento" userId="0835c3df-5bb3-49ac-a276-88b3e8d471f3" providerId="ADAL" clId="{8E4DB183-3362-4A0F-AC8D-36A17E1CED15}" dt="2023-05-25T01:45:00.569" v="372" actId="47"/>
        <pc:sldMkLst>
          <pc:docMk/>
          <pc:sldMk cId="2290544280" sldId="349"/>
        </pc:sldMkLst>
        <pc:spChg chg="del">
          <ac:chgData name="Yuri Alves Nascimento" userId="0835c3df-5bb3-49ac-a276-88b3e8d471f3" providerId="ADAL" clId="{8E4DB183-3362-4A0F-AC8D-36A17E1CED15}" dt="2023-05-25T01:43:52.145" v="368" actId="478"/>
          <ac:spMkLst>
            <pc:docMk/>
            <pc:sldMk cId="2290544280" sldId="349"/>
            <ac:spMk id="9" creationId="{93240DE3-BA59-B094-F7D7-3BE8AFAB8B95}"/>
          </ac:spMkLst>
        </pc:spChg>
        <pc:picChg chg="add mod">
          <ac:chgData name="Yuri Alves Nascimento" userId="0835c3df-5bb3-49ac-a276-88b3e8d471f3" providerId="ADAL" clId="{8E4DB183-3362-4A0F-AC8D-36A17E1CED15}" dt="2023-05-25T01:44:12.408" v="371" actId="962"/>
          <ac:picMkLst>
            <pc:docMk/>
            <pc:sldMk cId="2290544280" sldId="349"/>
            <ac:picMk id="5" creationId="{A0AA3606-9BAC-0716-778C-7250B43AD3D9}"/>
          </ac:picMkLst>
        </pc:picChg>
        <pc:picChg chg="del">
          <ac:chgData name="Yuri Alves Nascimento" userId="0835c3df-5bb3-49ac-a276-88b3e8d471f3" providerId="ADAL" clId="{8E4DB183-3362-4A0F-AC8D-36A17E1CED15}" dt="2023-05-25T01:43:50.536" v="367" actId="478"/>
          <ac:picMkLst>
            <pc:docMk/>
            <pc:sldMk cId="2290544280" sldId="349"/>
            <ac:picMk id="6" creationId="{C5F0C23F-65DE-DF6E-1035-6395CBC91E8E}"/>
          </ac:picMkLst>
        </pc:picChg>
      </pc:sldChg>
      <pc:sldChg chg="addSp delSp modSp add mod delAnim modAnim">
        <pc:chgData name="Yuri Alves Nascimento" userId="0835c3df-5bb3-49ac-a276-88b3e8d471f3" providerId="ADAL" clId="{8E4DB183-3362-4A0F-AC8D-36A17E1CED15}" dt="2023-05-25T01:48:09.299" v="381"/>
        <pc:sldMkLst>
          <pc:docMk/>
          <pc:sldMk cId="2816863094" sldId="349"/>
        </pc:sldMkLst>
        <pc:spChg chg="add mod">
          <ac:chgData name="Yuri Alves Nascimento" userId="0835c3df-5bb3-49ac-a276-88b3e8d471f3" providerId="ADAL" clId="{8E4DB183-3362-4A0F-AC8D-36A17E1CED15}" dt="2023-05-25T01:46:51.127" v="380" actId="1076"/>
          <ac:spMkLst>
            <pc:docMk/>
            <pc:sldMk cId="2816863094" sldId="349"/>
            <ac:spMk id="7" creationId="{F011D925-B7E7-896F-FE88-A2715C74A6B6}"/>
          </ac:spMkLst>
        </pc:spChg>
        <pc:spChg chg="del">
          <ac:chgData name="Yuri Alves Nascimento" userId="0835c3df-5bb3-49ac-a276-88b3e8d471f3" providerId="ADAL" clId="{8E4DB183-3362-4A0F-AC8D-36A17E1CED15}" dt="2023-05-25T01:45:12.353" v="375" actId="478"/>
          <ac:spMkLst>
            <pc:docMk/>
            <pc:sldMk cId="2816863094" sldId="349"/>
            <ac:spMk id="9" creationId="{93240DE3-BA59-B094-F7D7-3BE8AFAB8B95}"/>
          </ac:spMkLst>
        </pc:spChg>
        <pc:picChg chg="add mod">
          <ac:chgData name="Yuri Alves Nascimento" userId="0835c3df-5bb3-49ac-a276-88b3e8d471f3" providerId="ADAL" clId="{8E4DB183-3362-4A0F-AC8D-36A17E1CED15}" dt="2023-05-25T01:45:24.227" v="378" actId="962"/>
          <ac:picMkLst>
            <pc:docMk/>
            <pc:sldMk cId="2816863094" sldId="349"/>
            <ac:picMk id="5" creationId="{68A7C0EC-147D-38B6-239E-C46B3DE4357F}"/>
          </ac:picMkLst>
        </pc:picChg>
        <pc:picChg chg="del">
          <ac:chgData name="Yuri Alves Nascimento" userId="0835c3df-5bb3-49ac-a276-88b3e8d471f3" providerId="ADAL" clId="{8E4DB183-3362-4A0F-AC8D-36A17E1CED15}" dt="2023-05-25T01:45:09.713" v="374" actId="478"/>
          <ac:picMkLst>
            <pc:docMk/>
            <pc:sldMk cId="2816863094" sldId="349"/>
            <ac:picMk id="6" creationId="{C5F0C23F-65DE-DF6E-1035-6395CBC91E8E}"/>
          </ac:picMkLst>
        </pc:picChg>
      </pc:sldChg>
      <pc:sldChg chg="addSp delSp modSp add del mod delAnim">
        <pc:chgData name="Yuri Alves Nascimento" userId="0835c3df-5bb3-49ac-a276-88b3e8d471f3" providerId="ADAL" clId="{8E4DB183-3362-4A0F-AC8D-36A17E1CED15}" dt="2023-05-25T01:49:09.521" v="392" actId="47"/>
        <pc:sldMkLst>
          <pc:docMk/>
          <pc:sldMk cId="1933099429" sldId="350"/>
        </pc:sldMkLst>
        <pc:spChg chg="del">
          <ac:chgData name="Yuri Alves Nascimento" userId="0835c3df-5bb3-49ac-a276-88b3e8d471f3" providerId="ADAL" clId="{8E4DB183-3362-4A0F-AC8D-36A17E1CED15}" dt="2023-05-25T01:48:18.093" v="383" actId="478"/>
          <ac:spMkLst>
            <pc:docMk/>
            <pc:sldMk cId="1933099429" sldId="350"/>
            <ac:spMk id="7" creationId="{F011D925-B7E7-896F-FE88-A2715C74A6B6}"/>
          </ac:spMkLst>
        </pc:spChg>
        <pc:picChg chg="del">
          <ac:chgData name="Yuri Alves Nascimento" userId="0835c3df-5bb3-49ac-a276-88b3e8d471f3" providerId="ADAL" clId="{8E4DB183-3362-4A0F-AC8D-36A17E1CED15}" dt="2023-05-25T01:48:19.859" v="384" actId="478"/>
          <ac:picMkLst>
            <pc:docMk/>
            <pc:sldMk cId="1933099429" sldId="350"/>
            <ac:picMk id="5" creationId="{68A7C0EC-147D-38B6-239E-C46B3DE4357F}"/>
          </ac:picMkLst>
        </pc:picChg>
        <pc:picChg chg="add del mod">
          <ac:chgData name="Yuri Alves Nascimento" userId="0835c3df-5bb3-49ac-a276-88b3e8d471f3" providerId="ADAL" clId="{8E4DB183-3362-4A0F-AC8D-36A17E1CED15}" dt="2023-05-25T01:48:37.905" v="388" actId="478"/>
          <ac:picMkLst>
            <pc:docMk/>
            <pc:sldMk cId="1933099429" sldId="350"/>
            <ac:picMk id="6" creationId="{5EBE7CD3-2930-0ECA-9ED6-D933B90CB278}"/>
          </ac:picMkLst>
        </pc:picChg>
        <pc:picChg chg="add mod">
          <ac:chgData name="Yuri Alves Nascimento" userId="0835c3df-5bb3-49ac-a276-88b3e8d471f3" providerId="ADAL" clId="{8E4DB183-3362-4A0F-AC8D-36A17E1CED15}" dt="2023-05-25T01:48:53.740" v="391" actId="962"/>
          <ac:picMkLst>
            <pc:docMk/>
            <pc:sldMk cId="1933099429" sldId="350"/>
            <ac:picMk id="9" creationId="{DD2B91B8-E205-0599-2F49-40009A6FF95B}"/>
          </ac:picMkLst>
        </pc:picChg>
      </pc:sldChg>
      <pc:sldChg chg="addSp delSp modSp add mod delAnim">
        <pc:chgData name="Yuri Alves Nascimento" userId="0835c3df-5bb3-49ac-a276-88b3e8d471f3" providerId="ADAL" clId="{8E4DB183-3362-4A0F-AC8D-36A17E1CED15}" dt="2023-05-25T01:52:37.459" v="458" actId="962"/>
        <pc:sldMkLst>
          <pc:docMk/>
          <pc:sldMk cId="3906124823" sldId="350"/>
        </pc:sldMkLst>
        <pc:spChg chg="del mod">
          <ac:chgData name="Yuri Alves Nascimento" userId="0835c3df-5bb3-49ac-a276-88b3e8d471f3" providerId="ADAL" clId="{8E4DB183-3362-4A0F-AC8D-36A17E1CED15}" dt="2023-05-25T01:52:15.552" v="453" actId="478"/>
          <ac:spMkLst>
            <pc:docMk/>
            <pc:sldMk cId="3906124823" sldId="350"/>
            <ac:spMk id="6" creationId="{3C748D5D-C41D-3064-7F9B-407D42DDAB62}"/>
          </ac:spMkLst>
        </pc:spChg>
        <pc:spChg chg="del">
          <ac:chgData name="Yuri Alves Nascimento" userId="0835c3df-5bb3-49ac-a276-88b3e8d471f3" providerId="ADAL" clId="{8E4DB183-3362-4A0F-AC8D-36A17E1CED15}" dt="2023-05-25T01:52:17.701" v="454" actId="478"/>
          <ac:spMkLst>
            <pc:docMk/>
            <pc:sldMk cId="3906124823" sldId="350"/>
            <ac:spMk id="7" creationId="{3D6F83BC-5099-52E6-70BE-41CAF3F83507}"/>
          </ac:spMkLst>
        </pc:spChg>
        <pc:spChg chg="del">
          <ac:chgData name="Yuri Alves Nascimento" userId="0835c3df-5bb3-49ac-a276-88b3e8d471f3" providerId="ADAL" clId="{8E4DB183-3362-4A0F-AC8D-36A17E1CED15}" dt="2023-05-25T01:52:19.329" v="455" actId="478"/>
          <ac:spMkLst>
            <pc:docMk/>
            <pc:sldMk cId="3906124823" sldId="350"/>
            <ac:spMk id="8" creationId="{82F7AC8F-8C17-6D68-A15E-428D91A9CF91}"/>
          </ac:spMkLst>
        </pc:spChg>
        <pc:picChg chg="del">
          <ac:chgData name="Yuri Alves Nascimento" userId="0835c3df-5bb3-49ac-a276-88b3e8d471f3" providerId="ADAL" clId="{8E4DB183-3362-4A0F-AC8D-36A17E1CED15}" dt="2023-05-25T01:52:12.480" v="451" actId="478"/>
          <ac:picMkLst>
            <pc:docMk/>
            <pc:sldMk cId="3906124823" sldId="350"/>
            <ac:picMk id="5" creationId="{2005C528-F346-B520-AC9B-FBA9D510B6A4}"/>
          </ac:picMkLst>
        </pc:picChg>
        <pc:picChg chg="add mod">
          <ac:chgData name="Yuri Alves Nascimento" userId="0835c3df-5bb3-49ac-a276-88b3e8d471f3" providerId="ADAL" clId="{8E4DB183-3362-4A0F-AC8D-36A17E1CED15}" dt="2023-05-25T01:52:37.459" v="458" actId="962"/>
          <ac:picMkLst>
            <pc:docMk/>
            <pc:sldMk cId="3906124823" sldId="350"/>
            <ac:picMk id="9" creationId="{E874091A-701F-16D4-8915-A5647EF991EA}"/>
          </ac:picMkLst>
        </pc:picChg>
      </pc:sldChg>
      <pc:sldChg chg="add del">
        <pc:chgData name="Yuri Alves Nascimento" userId="0835c3df-5bb3-49ac-a276-88b3e8d471f3" providerId="ADAL" clId="{8E4DB183-3362-4A0F-AC8D-36A17E1CED15}" dt="2023-05-25T22:47:30.599" v="587" actId="47"/>
        <pc:sldMkLst>
          <pc:docMk/>
          <pc:sldMk cId="4221138685" sldId="351"/>
        </pc:sldMkLst>
      </pc:sldChg>
      <pc:sldChg chg="modSp add del mod">
        <pc:chgData name="Yuri Alves Nascimento" userId="0835c3df-5bb3-49ac-a276-88b3e8d471f3" providerId="ADAL" clId="{8E4DB183-3362-4A0F-AC8D-36A17E1CED15}" dt="2023-05-25T22:45:15.391" v="578" actId="47"/>
        <pc:sldMkLst>
          <pc:docMk/>
          <pc:sldMk cId="2528110830" sldId="352"/>
        </pc:sldMkLst>
        <pc:spChg chg="mod">
          <ac:chgData name="Yuri Alves Nascimento" userId="0835c3df-5bb3-49ac-a276-88b3e8d471f3" providerId="ADAL" clId="{8E4DB183-3362-4A0F-AC8D-36A17E1CED15}" dt="2023-05-25T01:55:40.164" v="502" actId="20577"/>
          <ac:spMkLst>
            <pc:docMk/>
            <pc:sldMk cId="2528110830" sldId="352"/>
            <ac:spMk id="3" creationId="{00000000-0000-0000-0000-000000000000}"/>
          </ac:spMkLst>
        </pc:spChg>
      </pc:sldChg>
      <pc:sldChg chg="addSp delSp modSp new del mod modClrScheme chgLayout">
        <pc:chgData name="Yuri Alves Nascimento" userId="0835c3df-5bb3-49ac-a276-88b3e8d471f3" providerId="ADAL" clId="{8E4DB183-3362-4A0F-AC8D-36A17E1CED15}" dt="2023-05-25T22:56:52.835" v="692" actId="47"/>
        <pc:sldMkLst>
          <pc:docMk/>
          <pc:sldMk cId="263353819" sldId="353"/>
        </pc:sldMkLst>
        <pc:spChg chg="del mod ord">
          <ac:chgData name="Yuri Alves Nascimento" userId="0835c3df-5bb3-49ac-a276-88b3e8d471f3" providerId="ADAL" clId="{8E4DB183-3362-4A0F-AC8D-36A17E1CED15}" dt="2023-05-25T22:56:42.701" v="691" actId="700"/>
          <ac:spMkLst>
            <pc:docMk/>
            <pc:sldMk cId="263353819" sldId="353"/>
            <ac:spMk id="2" creationId="{7F8EE650-19C4-1C60-8108-21BCFF02844D}"/>
          </ac:spMkLst>
        </pc:spChg>
        <pc:spChg chg="del mod ord">
          <ac:chgData name="Yuri Alves Nascimento" userId="0835c3df-5bb3-49ac-a276-88b3e8d471f3" providerId="ADAL" clId="{8E4DB183-3362-4A0F-AC8D-36A17E1CED15}" dt="2023-05-25T22:56:42.701" v="691" actId="700"/>
          <ac:spMkLst>
            <pc:docMk/>
            <pc:sldMk cId="263353819" sldId="353"/>
            <ac:spMk id="3" creationId="{4DF00692-F382-2EAC-3B32-99141DCD0E95}"/>
          </ac:spMkLst>
        </pc:spChg>
        <pc:spChg chg="add mod ord">
          <ac:chgData name="Yuri Alves Nascimento" userId="0835c3df-5bb3-49ac-a276-88b3e8d471f3" providerId="ADAL" clId="{8E4DB183-3362-4A0F-AC8D-36A17E1CED15}" dt="2023-05-25T22:56:42.701" v="691" actId="700"/>
          <ac:spMkLst>
            <pc:docMk/>
            <pc:sldMk cId="263353819" sldId="353"/>
            <ac:spMk id="4" creationId="{DBD725D9-7F2A-9E3A-F654-6BC3E3302C4F}"/>
          </ac:spMkLst>
        </pc:spChg>
        <pc:spChg chg="add mod ord">
          <ac:chgData name="Yuri Alves Nascimento" userId="0835c3df-5bb3-49ac-a276-88b3e8d471f3" providerId="ADAL" clId="{8E4DB183-3362-4A0F-AC8D-36A17E1CED15}" dt="2023-05-25T22:56:42.701" v="691" actId="700"/>
          <ac:spMkLst>
            <pc:docMk/>
            <pc:sldMk cId="263353819" sldId="353"/>
            <ac:spMk id="5" creationId="{3E08C6B5-9037-28EF-6483-00A645EC1AF2}"/>
          </ac:spMkLst>
        </pc:spChg>
      </pc:sldChg>
      <pc:sldChg chg="add del">
        <pc:chgData name="Yuri Alves Nascimento" userId="0835c3df-5bb3-49ac-a276-88b3e8d471f3" providerId="ADAL" clId="{8E4DB183-3362-4A0F-AC8D-36A17E1CED15}" dt="2023-05-25T22:47:36.286" v="589" actId="47"/>
        <pc:sldMkLst>
          <pc:docMk/>
          <pc:sldMk cId="121708565" sldId="354"/>
        </pc:sldMkLst>
      </pc:sldChg>
      <pc:sldChg chg="addSp delSp modSp add mod ord setBg">
        <pc:chgData name="Yuri Alves Nascimento" userId="0835c3df-5bb3-49ac-a276-88b3e8d471f3" providerId="ADAL" clId="{8E4DB183-3362-4A0F-AC8D-36A17E1CED15}" dt="2023-05-25T22:42:42.114" v="555" actId="26606"/>
        <pc:sldMkLst>
          <pc:docMk/>
          <pc:sldMk cId="4225766007" sldId="355"/>
        </pc:sldMkLst>
        <pc:spChg chg="mod">
          <ac:chgData name="Yuri Alves Nascimento" userId="0835c3df-5bb3-49ac-a276-88b3e8d471f3" providerId="ADAL" clId="{8E4DB183-3362-4A0F-AC8D-36A17E1CED15}" dt="2023-05-25T22:42:42.114" v="555" actId="26606"/>
          <ac:spMkLst>
            <pc:docMk/>
            <pc:sldMk cId="4225766007" sldId="355"/>
            <ac:spMk id="2" creationId="{00000000-0000-0000-0000-000000000000}"/>
          </ac:spMkLst>
        </pc:spChg>
        <pc:spChg chg="mod">
          <ac:chgData name="Yuri Alves Nascimento" userId="0835c3df-5bb3-49ac-a276-88b3e8d471f3" providerId="ADAL" clId="{8E4DB183-3362-4A0F-AC8D-36A17E1CED15}" dt="2023-05-25T22:42:42.114" v="555" actId="26606"/>
          <ac:spMkLst>
            <pc:docMk/>
            <pc:sldMk cId="4225766007" sldId="355"/>
            <ac:spMk id="6" creationId="{F282BD17-AC2E-F051-285E-8980C718CF6A}"/>
          </ac:spMkLst>
        </pc:spChg>
        <pc:spChg chg="add del">
          <ac:chgData name="Yuri Alves Nascimento" userId="0835c3df-5bb3-49ac-a276-88b3e8d471f3" providerId="ADAL" clId="{8E4DB183-3362-4A0F-AC8D-36A17E1CED15}" dt="2023-05-25T22:42:42.098" v="554" actId="26606"/>
          <ac:spMkLst>
            <pc:docMk/>
            <pc:sldMk cId="4225766007" sldId="355"/>
            <ac:spMk id="40" creationId="{DE91395A-2D18-4AF6-A0AC-AAA7189FED11}"/>
          </ac:spMkLst>
        </pc:spChg>
        <pc:spChg chg="add del">
          <ac:chgData name="Yuri Alves Nascimento" userId="0835c3df-5bb3-49ac-a276-88b3e8d471f3" providerId="ADAL" clId="{8E4DB183-3362-4A0F-AC8D-36A17E1CED15}" dt="2023-05-25T22:42:42.098" v="554" actId="26606"/>
          <ac:spMkLst>
            <pc:docMk/>
            <pc:sldMk cId="4225766007" sldId="355"/>
            <ac:spMk id="42" creationId="{7BD08880-457D-4C62-A3B5-6A9B0878C7E9}"/>
          </ac:spMkLst>
        </pc:spChg>
        <pc:spChg chg="add del">
          <ac:chgData name="Yuri Alves Nascimento" userId="0835c3df-5bb3-49ac-a276-88b3e8d471f3" providerId="ADAL" clId="{8E4DB183-3362-4A0F-AC8D-36A17E1CED15}" dt="2023-05-25T22:42:42.098" v="554" actId="26606"/>
          <ac:spMkLst>
            <pc:docMk/>
            <pc:sldMk cId="4225766007" sldId="355"/>
            <ac:spMk id="44" creationId="{4CE9304C-7D47-49AD-9260-6DBF0A5B9A0A}"/>
          </ac:spMkLst>
        </pc:spChg>
        <pc:spChg chg="add del">
          <ac:chgData name="Yuri Alves Nascimento" userId="0835c3df-5bb3-49ac-a276-88b3e8d471f3" providerId="ADAL" clId="{8E4DB183-3362-4A0F-AC8D-36A17E1CED15}" dt="2023-05-25T22:42:42.098" v="554" actId="26606"/>
          <ac:spMkLst>
            <pc:docMk/>
            <pc:sldMk cId="4225766007" sldId="355"/>
            <ac:spMk id="46" creationId="{9DEDD006-D91C-4989-B39C-EEEA43F868FF}"/>
          </ac:spMkLst>
        </pc:spChg>
        <pc:spChg chg="add del">
          <ac:chgData name="Yuri Alves Nascimento" userId="0835c3df-5bb3-49ac-a276-88b3e8d471f3" providerId="ADAL" clId="{8E4DB183-3362-4A0F-AC8D-36A17E1CED15}" dt="2023-05-25T22:42:42.098" v="554" actId="26606"/>
          <ac:spMkLst>
            <pc:docMk/>
            <pc:sldMk cId="4225766007" sldId="355"/>
            <ac:spMk id="48" creationId="{35EF7FFE-55CC-444E-A630-F40A5C9C5C8B}"/>
          </ac:spMkLst>
        </pc:spChg>
        <pc:spChg chg="add">
          <ac:chgData name="Yuri Alves Nascimento" userId="0835c3df-5bb3-49ac-a276-88b3e8d471f3" providerId="ADAL" clId="{8E4DB183-3362-4A0F-AC8D-36A17E1CED15}" dt="2023-05-25T22:42:42.114" v="555" actId="26606"/>
          <ac:spMkLst>
            <pc:docMk/>
            <pc:sldMk cId="4225766007" sldId="355"/>
            <ac:spMk id="74" creationId="{8841A10E-0F0E-4596-8888-870D709254A7}"/>
          </ac:spMkLst>
        </pc:spChg>
        <pc:spChg chg="add">
          <ac:chgData name="Yuri Alves Nascimento" userId="0835c3df-5bb3-49ac-a276-88b3e8d471f3" providerId="ADAL" clId="{8E4DB183-3362-4A0F-AC8D-36A17E1CED15}" dt="2023-05-25T22:42:42.114" v="555" actId="26606"/>
          <ac:spMkLst>
            <pc:docMk/>
            <pc:sldMk cId="4225766007" sldId="355"/>
            <ac:spMk id="75" creationId="{DE91395A-2D18-4AF6-A0AC-AAA7189FED11}"/>
          </ac:spMkLst>
        </pc:spChg>
        <pc:spChg chg="add">
          <ac:chgData name="Yuri Alves Nascimento" userId="0835c3df-5bb3-49ac-a276-88b3e8d471f3" providerId="ADAL" clId="{8E4DB183-3362-4A0F-AC8D-36A17E1CED15}" dt="2023-05-25T22:42:42.114" v="555" actId="26606"/>
          <ac:spMkLst>
            <pc:docMk/>
            <pc:sldMk cId="4225766007" sldId="355"/>
            <ac:spMk id="76" creationId="{29B1E55C-E51F-4093-A2A8-137C3E9014D7}"/>
          </ac:spMkLst>
        </pc:spChg>
        <pc:spChg chg="add">
          <ac:chgData name="Yuri Alves Nascimento" userId="0835c3df-5bb3-49ac-a276-88b3e8d471f3" providerId="ADAL" clId="{8E4DB183-3362-4A0F-AC8D-36A17E1CED15}" dt="2023-05-25T22:42:42.114" v="555" actId="26606"/>
          <ac:spMkLst>
            <pc:docMk/>
            <pc:sldMk cId="4225766007" sldId="355"/>
            <ac:spMk id="77" creationId="{7BD08880-457D-4C62-A3B5-6A9B0878C7E9}"/>
          </ac:spMkLst>
        </pc:spChg>
        <pc:spChg chg="add">
          <ac:chgData name="Yuri Alves Nascimento" userId="0835c3df-5bb3-49ac-a276-88b3e8d471f3" providerId="ADAL" clId="{8E4DB183-3362-4A0F-AC8D-36A17E1CED15}" dt="2023-05-25T22:42:42.114" v="555" actId="26606"/>
          <ac:spMkLst>
            <pc:docMk/>
            <pc:sldMk cId="4225766007" sldId="355"/>
            <ac:spMk id="78" creationId="{6D356F1A-690D-401E-8CF3-E4686CDFEC30}"/>
          </ac:spMkLst>
        </pc:spChg>
        <pc:grpChg chg="add del">
          <ac:chgData name="Yuri Alves Nascimento" userId="0835c3df-5bb3-49ac-a276-88b3e8d471f3" providerId="ADAL" clId="{8E4DB183-3362-4A0F-AC8D-36A17E1CED15}" dt="2023-05-25T22:42:42.098" v="554" actId="26606"/>
          <ac:grpSpMkLst>
            <pc:docMk/>
            <pc:sldMk cId="4225766007" sldId="355"/>
            <ac:grpSpMk id="12" creationId="{7398C59F-5A18-487B-91D6-B955AACF2E50}"/>
          </ac:grpSpMkLst>
        </pc:grpChg>
        <pc:grpChg chg="add del">
          <ac:chgData name="Yuri Alves Nascimento" userId="0835c3df-5bb3-49ac-a276-88b3e8d471f3" providerId="ADAL" clId="{8E4DB183-3362-4A0F-AC8D-36A17E1CED15}" dt="2023-05-25T22:42:42.098" v="554" actId="26606"/>
          <ac:grpSpMkLst>
            <pc:docMk/>
            <pc:sldMk cId="4225766007" sldId="355"/>
            <ac:grpSpMk id="26" creationId="{520234FB-542E-4550-9C2F-1B56FD41A1CA}"/>
          </ac:grpSpMkLst>
        </pc:grpChg>
        <pc:grpChg chg="add">
          <ac:chgData name="Yuri Alves Nascimento" userId="0835c3df-5bb3-49ac-a276-88b3e8d471f3" providerId="ADAL" clId="{8E4DB183-3362-4A0F-AC8D-36A17E1CED15}" dt="2023-05-25T22:42:42.114" v="555" actId="26606"/>
          <ac:grpSpMkLst>
            <pc:docMk/>
            <pc:sldMk cId="4225766007" sldId="355"/>
            <ac:grpSpMk id="59" creationId="{7398C59F-5A18-487B-91D6-B955AACF2E50}"/>
          </ac:grpSpMkLst>
        </pc:grpChg>
        <pc:grpChg chg="add">
          <ac:chgData name="Yuri Alves Nascimento" userId="0835c3df-5bb3-49ac-a276-88b3e8d471f3" providerId="ADAL" clId="{8E4DB183-3362-4A0F-AC8D-36A17E1CED15}" dt="2023-05-25T22:42:42.114" v="555" actId="26606"/>
          <ac:grpSpMkLst>
            <pc:docMk/>
            <pc:sldMk cId="4225766007" sldId="355"/>
            <ac:grpSpMk id="60" creationId="{3B88DAD3-AF6F-4D6C-8512-7239A69A40DD}"/>
          </ac:grpSpMkLst>
        </pc:grpChg>
        <pc:grpChg chg="add">
          <ac:chgData name="Yuri Alves Nascimento" userId="0835c3df-5bb3-49ac-a276-88b3e8d471f3" providerId="ADAL" clId="{8E4DB183-3362-4A0F-AC8D-36A17E1CED15}" dt="2023-05-25T22:42:42.114" v="555" actId="26606"/>
          <ac:grpSpMkLst>
            <pc:docMk/>
            <pc:sldMk cId="4225766007" sldId="355"/>
            <ac:grpSpMk id="73" creationId="{520234FB-542E-4550-9C2F-1B56FD41A1CA}"/>
          </ac:grpSpMkLst>
        </pc:grpChg>
        <pc:grpChg chg="add">
          <ac:chgData name="Yuri Alves Nascimento" userId="0835c3df-5bb3-49ac-a276-88b3e8d471f3" providerId="ADAL" clId="{8E4DB183-3362-4A0F-AC8D-36A17E1CED15}" dt="2023-05-25T22:42:42.114" v="555" actId="26606"/>
          <ac:grpSpMkLst>
            <pc:docMk/>
            <pc:sldMk cId="4225766007" sldId="355"/>
            <ac:grpSpMk id="79" creationId="{F398A7BA-9279-4363-9D59-238782AB6BB5}"/>
          </ac:grpSpMkLst>
        </pc:grpChg>
        <pc:picChg chg="add del">
          <ac:chgData name="Yuri Alves Nascimento" userId="0835c3df-5bb3-49ac-a276-88b3e8d471f3" providerId="ADAL" clId="{8E4DB183-3362-4A0F-AC8D-36A17E1CED15}" dt="2023-05-25T22:42:42.098" v="554" actId="26606"/>
          <ac:picMkLst>
            <pc:docMk/>
            <pc:sldMk cId="4225766007" sldId="355"/>
            <ac:picMk id="8" creationId="{16688415-648F-BB78-049A-AA62E00DE3DB}"/>
          </ac:picMkLst>
        </pc:picChg>
        <pc:picChg chg="add">
          <ac:chgData name="Yuri Alves Nascimento" userId="0835c3df-5bb3-49ac-a276-88b3e8d471f3" providerId="ADAL" clId="{8E4DB183-3362-4A0F-AC8D-36A17E1CED15}" dt="2023-05-25T22:42:42.114" v="555" actId="26606"/>
          <ac:picMkLst>
            <pc:docMk/>
            <pc:sldMk cId="4225766007" sldId="355"/>
            <ac:picMk id="81" creationId="{D28726D2-1346-33D5-102B-A6841E04080E}"/>
          </ac:picMkLst>
        </pc:picChg>
      </pc:sldChg>
      <pc:sldChg chg="addSp delSp modSp new mod ord setBg modClrScheme addAnim delAnim setClrOvrMap chgLayout">
        <pc:chgData name="Yuri Alves Nascimento" userId="0835c3df-5bb3-49ac-a276-88b3e8d471f3" providerId="ADAL" clId="{8E4DB183-3362-4A0F-AC8D-36A17E1CED15}" dt="2023-05-25T23:44:19.161" v="1441" actId="27614"/>
        <pc:sldMkLst>
          <pc:docMk/>
          <pc:sldMk cId="686958507" sldId="356"/>
        </pc:sldMkLst>
        <pc:spChg chg="del mod ord">
          <ac:chgData name="Yuri Alves Nascimento" userId="0835c3df-5bb3-49ac-a276-88b3e8d471f3" providerId="ADAL" clId="{8E4DB183-3362-4A0F-AC8D-36A17E1CED15}" dt="2023-05-25T22:45:38.416" v="582" actId="700"/>
          <ac:spMkLst>
            <pc:docMk/>
            <pc:sldMk cId="686958507" sldId="356"/>
            <ac:spMk id="2" creationId="{D1131889-D473-8941-D1C5-EFF0A777EBE0}"/>
          </ac:spMkLst>
        </pc:spChg>
        <pc:spChg chg="del mod ord">
          <ac:chgData name="Yuri Alves Nascimento" userId="0835c3df-5bb3-49ac-a276-88b3e8d471f3" providerId="ADAL" clId="{8E4DB183-3362-4A0F-AC8D-36A17E1CED15}" dt="2023-05-25T22:45:38.416" v="582" actId="700"/>
          <ac:spMkLst>
            <pc:docMk/>
            <pc:sldMk cId="686958507" sldId="356"/>
            <ac:spMk id="3" creationId="{55AA72E5-3A89-0310-4BF1-0BFB3DABC528}"/>
          </ac:spMkLst>
        </pc:spChg>
        <pc:spChg chg="add mod ord">
          <ac:chgData name="Yuri Alves Nascimento" userId="0835c3df-5bb3-49ac-a276-88b3e8d471f3" providerId="ADAL" clId="{8E4DB183-3362-4A0F-AC8D-36A17E1CED15}" dt="2023-05-25T23:44:15.440" v="1439" actId="26606"/>
          <ac:spMkLst>
            <pc:docMk/>
            <pc:sldMk cId="686958507" sldId="356"/>
            <ac:spMk id="4" creationId="{EC431ACE-7D2F-1873-AE66-CCAAF7F7BE20}"/>
          </ac:spMkLst>
        </pc:spChg>
        <pc:spChg chg="add del mod ord">
          <ac:chgData name="Yuri Alves Nascimento" userId="0835c3df-5bb3-49ac-a276-88b3e8d471f3" providerId="ADAL" clId="{8E4DB183-3362-4A0F-AC8D-36A17E1CED15}" dt="2023-05-25T23:30:57.418" v="1365" actId="478"/>
          <ac:spMkLst>
            <pc:docMk/>
            <pc:sldMk cId="686958507" sldId="356"/>
            <ac:spMk id="5" creationId="{3E1273C9-97A1-2C5E-7ACC-BEAA33C582CB}"/>
          </ac:spMkLst>
        </pc:spChg>
        <pc:spChg chg="add del">
          <ac:chgData name="Yuri Alves Nascimento" userId="0835c3df-5bb3-49ac-a276-88b3e8d471f3" providerId="ADAL" clId="{8E4DB183-3362-4A0F-AC8D-36A17E1CED15}" dt="2023-05-25T23:31:36.773" v="1367" actId="26606"/>
          <ac:spMkLst>
            <pc:docMk/>
            <pc:sldMk cId="686958507" sldId="356"/>
            <ac:spMk id="9" creationId="{57ABABA7-0420-4200-9B65-1C1967CE9373}"/>
          </ac:spMkLst>
        </pc:spChg>
        <pc:spChg chg="add del">
          <ac:chgData name="Yuri Alves Nascimento" userId="0835c3df-5bb3-49ac-a276-88b3e8d471f3" providerId="ADAL" clId="{8E4DB183-3362-4A0F-AC8D-36A17E1CED15}" dt="2023-05-25T23:44:05.843" v="1436" actId="26606"/>
          <ac:spMkLst>
            <pc:docMk/>
            <pc:sldMk cId="686958507" sldId="356"/>
            <ac:spMk id="12" creationId="{1FF9CEF5-A50D-4B8B-9852-D76F7037867E}"/>
          </ac:spMkLst>
        </pc:spChg>
        <pc:spChg chg="add del">
          <ac:chgData name="Yuri Alves Nascimento" userId="0835c3df-5bb3-49ac-a276-88b3e8d471f3" providerId="ADAL" clId="{8E4DB183-3362-4A0F-AC8D-36A17E1CED15}" dt="2023-05-25T23:44:05.843" v="1436" actId="26606"/>
          <ac:spMkLst>
            <pc:docMk/>
            <pc:sldMk cId="686958507" sldId="356"/>
            <ac:spMk id="14" creationId="{30684D86-C9D1-40C3-A9B6-EC935C7312E3}"/>
          </ac:spMkLst>
        </pc:spChg>
        <pc:spChg chg="add del">
          <ac:chgData name="Yuri Alves Nascimento" userId="0835c3df-5bb3-49ac-a276-88b3e8d471f3" providerId="ADAL" clId="{8E4DB183-3362-4A0F-AC8D-36A17E1CED15}" dt="2023-05-25T23:44:05.843" v="1436" actId="26606"/>
          <ac:spMkLst>
            <pc:docMk/>
            <pc:sldMk cId="686958507" sldId="356"/>
            <ac:spMk id="16" creationId="{1EDF7896-F56A-49DA-90F3-F5CE8B9833AD}"/>
          </ac:spMkLst>
        </pc:spChg>
        <pc:spChg chg="add del">
          <ac:chgData name="Yuri Alves Nascimento" userId="0835c3df-5bb3-49ac-a276-88b3e8d471f3" providerId="ADAL" clId="{8E4DB183-3362-4A0F-AC8D-36A17E1CED15}" dt="2023-05-25T23:31:36.773" v="1367" actId="26606"/>
          <ac:spMkLst>
            <pc:docMk/>
            <pc:sldMk cId="686958507" sldId="356"/>
            <ac:spMk id="25" creationId="{1E86F813-D67B-409D-AA77-FA8878C28E40}"/>
          </ac:spMkLst>
        </pc:spChg>
        <pc:spChg chg="add del">
          <ac:chgData name="Yuri Alves Nascimento" userId="0835c3df-5bb3-49ac-a276-88b3e8d471f3" providerId="ADAL" clId="{8E4DB183-3362-4A0F-AC8D-36A17E1CED15}" dt="2023-05-25T23:31:36.773" v="1367" actId="26606"/>
          <ac:spMkLst>
            <pc:docMk/>
            <pc:sldMk cId="686958507" sldId="356"/>
            <ac:spMk id="27" creationId="{1F0BB6E0-44F4-4938-8070-5992040BD1D5}"/>
          </ac:spMkLst>
        </pc:spChg>
        <pc:spChg chg="add del">
          <ac:chgData name="Yuri Alves Nascimento" userId="0835c3df-5bb3-49ac-a276-88b3e8d471f3" providerId="ADAL" clId="{8E4DB183-3362-4A0F-AC8D-36A17E1CED15}" dt="2023-05-25T23:44:15.440" v="1438" actId="26606"/>
          <ac:spMkLst>
            <pc:docMk/>
            <pc:sldMk cId="686958507" sldId="356"/>
            <ac:spMk id="29" creationId="{513EBF72-EDB5-4278-94B8-34AAC2FA6E83}"/>
          </ac:spMkLst>
        </pc:spChg>
        <pc:spChg chg="add del">
          <ac:chgData name="Yuri Alves Nascimento" userId="0835c3df-5bb3-49ac-a276-88b3e8d471f3" providerId="ADAL" clId="{8E4DB183-3362-4A0F-AC8D-36A17E1CED15}" dt="2023-05-25T23:44:15.440" v="1438" actId="26606"/>
          <ac:spMkLst>
            <pc:docMk/>
            <pc:sldMk cId="686958507" sldId="356"/>
            <ac:spMk id="43" creationId="{DBD486FF-4365-499B-AFF7-0F07549D97B5}"/>
          </ac:spMkLst>
        </pc:spChg>
        <pc:spChg chg="add del">
          <ac:chgData name="Yuri Alves Nascimento" userId="0835c3df-5bb3-49ac-a276-88b3e8d471f3" providerId="ADAL" clId="{8E4DB183-3362-4A0F-AC8D-36A17E1CED15}" dt="2023-05-25T23:44:15.440" v="1438" actId="26606"/>
          <ac:spMkLst>
            <pc:docMk/>
            <pc:sldMk cId="686958507" sldId="356"/>
            <ac:spMk id="44" creationId="{AEC89D32-0839-4A5D-80DB-D12259CA406E}"/>
          </ac:spMkLst>
        </pc:spChg>
        <pc:spChg chg="add del">
          <ac:chgData name="Yuri Alves Nascimento" userId="0835c3df-5bb3-49ac-a276-88b3e8d471f3" providerId="ADAL" clId="{8E4DB183-3362-4A0F-AC8D-36A17E1CED15}" dt="2023-05-25T23:44:15.440" v="1438" actId="26606"/>
          <ac:spMkLst>
            <pc:docMk/>
            <pc:sldMk cId="686958507" sldId="356"/>
            <ac:spMk id="46" creationId="{7229C60D-EFB4-4944-AEB7-4773C1A7B20F}"/>
          </ac:spMkLst>
        </pc:spChg>
        <pc:spChg chg="add">
          <ac:chgData name="Yuri Alves Nascimento" userId="0835c3df-5bb3-49ac-a276-88b3e8d471f3" providerId="ADAL" clId="{8E4DB183-3362-4A0F-AC8D-36A17E1CED15}" dt="2023-05-25T23:44:15.440" v="1439" actId="26606"/>
          <ac:spMkLst>
            <pc:docMk/>
            <pc:sldMk cId="686958507" sldId="356"/>
            <ac:spMk id="50" creationId="{1FF9CEF5-A50D-4B8B-9852-D76F7037867E}"/>
          </ac:spMkLst>
        </pc:spChg>
        <pc:spChg chg="add">
          <ac:chgData name="Yuri Alves Nascimento" userId="0835c3df-5bb3-49ac-a276-88b3e8d471f3" providerId="ADAL" clId="{8E4DB183-3362-4A0F-AC8D-36A17E1CED15}" dt="2023-05-25T23:44:15.440" v="1439" actId="26606"/>
          <ac:spMkLst>
            <pc:docMk/>
            <pc:sldMk cId="686958507" sldId="356"/>
            <ac:spMk id="51" creationId="{30684D86-C9D1-40C3-A9B6-EC935C7312E3}"/>
          </ac:spMkLst>
        </pc:spChg>
        <pc:spChg chg="add">
          <ac:chgData name="Yuri Alves Nascimento" userId="0835c3df-5bb3-49ac-a276-88b3e8d471f3" providerId="ADAL" clId="{8E4DB183-3362-4A0F-AC8D-36A17E1CED15}" dt="2023-05-25T23:44:15.440" v="1439" actId="26606"/>
          <ac:spMkLst>
            <pc:docMk/>
            <pc:sldMk cId="686958507" sldId="356"/>
            <ac:spMk id="52" creationId="{1EDF7896-F56A-49DA-90F3-F5CE8B9833AD}"/>
          </ac:spMkLst>
        </pc:spChg>
        <pc:grpChg chg="add del">
          <ac:chgData name="Yuri Alves Nascimento" userId="0835c3df-5bb3-49ac-a276-88b3e8d471f3" providerId="ADAL" clId="{8E4DB183-3362-4A0F-AC8D-36A17E1CED15}" dt="2023-05-25T23:31:36.773" v="1367" actId="26606"/>
          <ac:grpSpMkLst>
            <pc:docMk/>
            <pc:sldMk cId="686958507" sldId="356"/>
            <ac:grpSpMk id="11" creationId="{46F1E992-B14A-4FD5-8E41-E19C83492C2A}"/>
          </ac:grpSpMkLst>
        </pc:grpChg>
        <pc:grpChg chg="add del">
          <ac:chgData name="Yuri Alves Nascimento" userId="0835c3df-5bb3-49ac-a276-88b3e8d471f3" providerId="ADAL" clId="{8E4DB183-3362-4A0F-AC8D-36A17E1CED15}" dt="2023-05-25T23:44:15.440" v="1438" actId="26606"/>
          <ac:grpSpMkLst>
            <pc:docMk/>
            <pc:sldMk cId="686958507" sldId="356"/>
            <ac:grpSpMk id="30" creationId="{3D79CD01-D829-46FC-843C-D4F80BD91CFA}"/>
          </ac:grpSpMkLst>
        </pc:grpChg>
        <pc:grpChg chg="add del">
          <ac:chgData name="Yuri Alves Nascimento" userId="0835c3df-5bb3-49ac-a276-88b3e8d471f3" providerId="ADAL" clId="{8E4DB183-3362-4A0F-AC8D-36A17E1CED15}" dt="2023-05-25T23:44:15.440" v="1438" actId="26606"/>
          <ac:grpSpMkLst>
            <pc:docMk/>
            <pc:sldMk cId="686958507" sldId="356"/>
            <ac:grpSpMk id="45" creationId="{6CB731FB-FF3E-4D53-9E6A-67C4DAD74D33}"/>
          </ac:grpSpMkLst>
        </pc:grpChg>
        <pc:picChg chg="add mod">
          <ac:chgData name="Yuri Alves Nascimento" userId="0835c3df-5bb3-49ac-a276-88b3e8d471f3" providerId="ADAL" clId="{8E4DB183-3362-4A0F-AC8D-36A17E1CED15}" dt="2023-05-25T23:44:19.161" v="1441" actId="27614"/>
          <ac:picMkLst>
            <pc:docMk/>
            <pc:sldMk cId="686958507" sldId="356"/>
            <ac:picMk id="7" creationId="{5FEC6F4B-CA99-A833-E6E8-ECB42FFAAF19}"/>
          </ac:picMkLst>
        </pc:picChg>
      </pc:sldChg>
      <pc:sldChg chg="modSp add del mod">
        <pc:chgData name="Yuri Alves Nascimento" userId="0835c3df-5bb3-49ac-a276-88b3e8d471f3" providerId="ADAL" clId="{8E4DB183-3362-4A0F-AC8D-36A17E1CED15}" dt="2023-05-25T22:55:34.566" v="690" actId="47"/>
        <pc:sldMkLst>
          <pc:docMk/>
          <pc:sldMk cId="4239486552" sldId="357"/>
        </pc:sldMkLst>
        <pc:spChg chg="mod">
          <ac:chgData name="Yuri Alves Nascimento" userId="0835c3df-5bb3-49ac-a276-88b3e8d471f3" providerId="ADAL" clId="{8E4DB183-3362-4A0F-AC8D-36A17E1CED15}" dt="2023-05-25T22:48:31.421" v="608" actId="20577"/>
          <ac:spMkLst>
            <pc:docMk/>
            <pc:sldMk cId="4239486552" sldId="357"/>
            <ac:spMk id="2" creationId="{00000000-0000-0000-0000-000000000000}"/>
          </ac:spMkLst>
        </pc:spChg>
      </pc:sldChg>
      <pc:sldChg chg="modSp add mod">
        <pc:chgData name="Yuri Alves Nascimento" userId="0835c3df-5bb3-49ac-a276-88b3e8d471f3" providerId="ADAL" clId="{8E4DB183-3362-4A0F-AC8D-36A17E1CED15}" dt="2023-05-25T22:48:39.945" v="621" actId="20577"/>
        <pc:sldMkLst>
          <pc:docMk/>
          <pc:sldMk cId="2724870794" sldId="358"/>
        </pc:sldMkLst>
        <pc:spChg chg="mod">
          <ac:chgData name="Yuri Alves Nascimento" userId="0835c3df-5bb3-49ac-a276-88b3e8d471f3" providerId="ADAL" clId="{8E4DB183-3362-4A0F-AC8D-36A17E1CED15}" dt="2023-05-25T22:48:39.945" v="621" actId="20577"/>
          <ac:spMkLst>
            <pc:docMk/>
            <pc:sldMk cId="2724870794" sldId="358"/>
            <ac:spMk id="2" creationId="{00000000-0000-0000-0000-000000000000}"/>
          </ac:spMkLst>
        </pc:spChg>
      </pc:sldChg>
      <pc:sldChg chg="modSp add mod">
        <pc:chgData name="Yuri Alves Nascimento" userId="0835c3df-5bb3-49ac-a276-88b3e8d471f3" providerId="ADAL" clId="{8E4DB183-3362-4A0F-AC8D-36A17E1CED15}" dt="2023-05-25T22:53:49.416" v="658" actId="20577"/>
        <pc:sldMkLst>
          <pc:docMk/>
          <pc:sldMk cId="594317731" sldId="359"/>
        </pc:sldMkLst>
        <pc:spChg chg="mod">
          <ac:chgData name="Yuri Alves Nascimento" userId="0835c3df-5bb3-49ac-a276-88b3e8d471f3" providerId="ADAL" clId="{8E4DB183-3362-4A0F-AC8D-36A17E1CED15}" dt="2023-05-25T22:53:49.416" v="658" actId="20577"/>
          <ac:spMkLst>
            <pc:docMk/>
            <pc:sldMk cId="594317731" sldId="359"/>
            <ac:spMk id="2" creationId="{00000000-0000-0000-0000-000000000000}"/>
          </ac:spMkLst>
        </pc:spChg>
      </pc:sldChg>
      <pc:sldChg chg="add">
        <pc:chgData name="Yuri Alves Nascimento" userId="0835c3df-5bb3-49ac-a276-88b3e8d471f3" providerId="ADAL" clId="{8E4DB183-3362-4A0F-AC8D-36A17E1CED15}" dt="2023-05-25T22:54:23.328" v="659" actId="2890"/>
        <pc:sldMkLst>
          <pc:docMk/>
          <pc:sldMk cId="1605848314" sldId="360"/>
        </pc:sldMkLst>
      </pc:sldChg>
      <pc:sldChg chg="modSp add del mod ord">
        <pc:chgData name="Yuri Alves Nascimento" userId="0835c3df-5bb3-49ac-a276-88b3e8d471f3" providerId="ADAL" clId="{8E4DB183-3362-4A0F-AC8D-36A17E1CED15}" dt="2023-05-25T23:49:34.256" v="1456" actId="47"/>
        <pc:sldMkLst>
          <pc:docMk/>
          <pc:sldMk cId="3706737746" sldId="361"/>
        </pc:sldMkLst>
        <pc:spChg chg="mod">
          <ac:chgData name="Yuri Alves Nascimento" userId="0835c3df-5bb3-49ac-a276-88b3e8d471f3" providerId="ADAL" clId="{8E4DB183-3362-4A0F-AC8D-36A17E1CED15}" dt="2023-05-25T23:04:23.374" v="715" actId="20577"/>
          <ac:spMkLst>
            <pc:docMk/>
            <pc:sldMk cId="3706737746" sldId="361"/>
            <ac:spMk id="6" creationId="{F282BD17-AC2E-F051-285E-8980C718CF6A}"/>
          </ac:spMkLst>
        </pc:spChg>
      </pc:sldChg>
      <pc:sldChg chg="addSp delSp modSp add del mod ord modClrScheme chgLayout modNotesTx">
        <pc:chgData name="Yuri Alves Nascimento" userId="0835c3df-5bb3-49ac-a276-88b3e8d471f3" providerId="ADAL" clId="{8E4DB183-3362-4A0F-AC8D-36A17E1CED15}" dt="2023-05-25T23:49:36.883" v="1457" actId="47"/>
        <pc:sldMkLst>
          <pc:docMk/>
          <pc:sldMk cId="3583226594" sldId="362"/>
        </pc:sldMkLst>
        <pc:spChg chg="del mod ord">
          <ac:chgData name="Yuri Alves Nascimento" userId="0835c3df-5bb3-49ac-a276-88b3e8d471f3" providerId="ADAL" clId="{8E4DB183-3362-4A0F-AC8D-36A17E1CED15}" dt="2023-05-25T23:05:24.091" v="731" actId="700"/>
          <ac:spMkLst>
            <pc:docMk/>
            <pc:sldMk cId="3583226594" sldId="362"/>
            <ac:spMk id="2" creationId="{00000000-0000-0000-0000-000000000000}"/>
          </ac:spMkLst>
        </pc:spChg>
        <pc:spChg chg="add mod ord">
          <ac:chgData name="Yuri Alves Nascimento" userId="0835c3df-5bb3-49ac-a276-88b3e8d471f3" providerId="ADAL" clId="{8E4DB183-3362-4A0F-AC8D-36A17E1CED15}" dt="2023-05-25T23:05:43.646" v="771" actId="20577"/>
          <ac:spMkLst>
            <pc:docMk/>
            <pc:sldMk cId="3583226594" sldId="362"/>
            <ac:spMk id="3" creationId="{2E80BDC5-0E09-AE8D-EF9C-A72917918578}"/>
          </ac:spMkLst>
        </pc:spChg>
        <pc:spChg chg="del mod ord">
          <ac:chgData name="Yuri Alves Nascimento" userId="0835c3df-5bb3-49ac-a276-88b3e8d471f3" providerId="ADAL" clId="{8E4DB183-3362-4A0F-AC8D-36A17E1CED15}" dt="2023-05-25T23:05:24.091" v="731" actId="700"/>
          <ac:spMkLst>
            <pc:docMk/>
            <pc:sldMk cId="3583226594" sldId="362"/>
            <ac:spMk id="4" creationId="{79EC7F48-5454-4745-8FE0-683EAB74365B}"/>
          </ac:spMkLst>
        </pc:spChg>
        <pc:spChg chg="add mod ord">
          <ac:chgData name="Yuri Alves Nascimento" userId="0835c3df-5bb3-49ac-a276-88b3e8d471f3" providerId="ADAL" clId="{8E4DB183-3362-4A0F-AC8D-36A17E1CED15}" dt="2023-05-25T23:05:49.789" v="786" actId="20577"/>
          <ac:spMkLst>
            <pc:docMk/>
            <pc:sldMk cId="3583226594" sldId="362"/>
            <ac:spMk id="5" creationId="{ED751A57-8CCA-793B-C7C1-91949F01B917}"/>
          </ac:spMkLst>
        </pc:spChg>
        <pc:spChg chg="add mod ord">
          <ac:chgData name="Yuri Alves Nascimento" userId="0835c3df-5bb3-49ac-a276-88b3e8d471f3" providerId="ADAL" clId="{8E4DB183-3362-4A0F-AC8D-36A17E1CED15}" dt="2023-05-25T23:48:48.172" v="1455" actId="20577"/>
          <ac:spMkLst>
            <pc:docMk/>
            <pc:sldMk cId="3583226594" sldId="362"/>
            <ac:spMk id="6" creationId="{358A4EDD-7100-0842-6E8D-E9370DD00ADE}"/>
          </ac:spMkLst>
        </pc:spChg>
        <pc:spChg chg="add mod ord">
          <ac:chgData name="Yuri Alves Nascimento" userId="0835c3df-5bb3-49ac-a276-88b3e8d471f3" providerId="ADAL" clId="{8E4DB183-3362-4A0F-AC8D-36A17E1CED15}" dt="2023-05-25T23:05:54.286" v="798" actId="20577"/>
          <ac:spMkLst>
            <pc:docMk/>
            <pc:sldMk cId="3583226594" sldId="362"/>
            <ac:spMk id="7" creationId="{F37D37F2-0C29-C8B4-5E69-30F28ED5B200}"/>
          </ac:spMkLst>
        </pc:spChg>
        <pc:spChg chg="add mod ord">
          <ac:chgData name="Yuri Alves Nascimento" userId="0835c3df-5bb3-49ac-a276-88b3e8d471f3" providerId="ADAL" clId="{8E4DB183-3362-4A0F-AC8D-36A17E1CED15}" dt="2023-05-25T23:05:24.091" v="731" actId="700"/>
          <ac:spMkLst>
            <pc:docMk/>
            <pc:sldMk cId="3583226594" sldId="362"/>
            <ac:spMk id="8" creationId="{F35CFF6C-503E-FCFA-45E7-95F12DEEDCF2}"/>
          </ac:spMkLst>
        </pc:spChg>
      </pc:sldChg>
      <pc:sldChg chg="addSp delSp modSp new mod modClrScheme chgLayout">
        <pc:chgData name="Yuri Alves Nascimento" userId="0835c3df-5bb3-49ac-a276-88b3e8d471f3" providerId="ADAL" clId="{8E4DB183-3362-4A0F-AC8D-36A17E1CED15}" dt="2023-05-25T23:49:55.825" v="1484" actId="20577"/>
        <pc:sldMkLst>
          <pc:docMk/>
          <pc:sldMk cId="2770067670" sldId="363"/>
        </pc:sldMkLst>
        <pc:spChg chg="del">
          <ac:chgData name="Yuri Alves Nascimento" userId="0835c3df-5bb3-49ac-a276-88b3e8d471f3" providerId="ADAL" clId="{8E4DB183-3362-4A0F-AC8D-36A17E1CED15}" dt="2023-05-25T23:07:47.434" v="800" actId="700"/>
          <ac:spMkLst>
            <pc:docMk/>
            <pc:sldMk cId="2770067670" sldId="363"/>
            <ac:spMk id="2" creationId="{AA9B78A7-2C70-89A5-72D6-6449998F55FB}"/>
          </ac:spMkLst>
        </pc:spChg>
        <pc:spChg chg="del">
          <ac:chgData name="Yuri Alves Nascimento" userId="0835c3df-5bb3-49ac-a276-88b3e8d471f3" providerId="ADAL" clId="{8E4DB183-3362-4A0F-AC8D-36A17E1CED15}" dt="2023-05-25T23:07:47.434" v="800" actId="700"/>
          <ac:spMkLst>
            <pc:docMk/>
            <pc:sldMk cId="2770067670" sldId="363"/>
            <ac:spMk id="3" creationId="{B766A491-5CB1-BF91-C0EB-03DA89AAF6D1}"/>
          </ac:spMkLst>
        </pc:spChg>
        <pc:spChg chg="del">
          <ac:chgData name="Yuri Alves Nascimento" userId="0835c3df-5bb3-49ac-a276-88b3e8d471f3" providerId="ADAL" clId="{8E4DB183-3362-4A0F-AC8D-36A17E1CED15}" dt="2023-05-25T23:07:47.434" v="800" actId="700"/>
          <ac:spMkLst>
            <pc:docMk/>
            <pc:sldMk cId="2770067670" sldId="363"/>
            <ac:spMk id="4" creationId="{E1499CAA-2F60-20AC-8C87-E829DA79CDB6}"/>
          </ac:spMkLst>
        </pc:spChg>
        <pc:spChg chg="del">
          <ac:chgData name="Yuri Alves Nascimento" userId="0835c3df-5bb3-49ac-a276-88b3e8d471f3" providerId="ADAL" clId="{8E4DB183-3362-4A0F-AC8D-36A17E1CED15}" dt="2023-05-25T23:07:47.434" v="800" actId="700"/>
          <ac:spMkLst>
            <pc:docMk/>
            <pc:sldMk cId="2770067670" sldId="363"/>
            <ac:spMk id="5" creationId="{39DBD0A8-DA3E-6B04-92C5-1B172375A1A9}"/>
          </ac:spMkLst>
        </pc:spChg>
        <pc:spChg chg="del">
          <ac:chgData name="Yuri Alves Nascimento" userId="0835c3df-5bb3-49ac-a276-88b3e8d471f3" providerId="ADAL" clId="{8E4DB183-3362-4A0F-AC8D-36A17E1CED15}" dt="2023-05-25T23:07:47.434" v="800" actId="700"/>
          <ac:spMkLst>
            <pc:docMk/>
            <pc:sldMk cId="2770067670" sldId="363"/>
            <ac:spMk id="6" creationId="{671CDBB2-88E8-C1FD-6281-6096BD2CDE20}"/>
          </ac:spMkLst>
        </pc:spChg>
        <pc:spChg chg="add mod ord">
          <ac:chgData name="Yuri Alves Nascimento" userId="0835c3df-5bb3-49ac-a276-88b3e8d471f3" providerId="ADAL" clId="{8E4DB183-3362-4A0F-AC8D-36A17E1CED15}" dt="2023-05-25T23:10:47.405" v="876" actId="700"/>
          <ac:spMkLst>
            <pc:docMk/>
            <pc:sldMk cId="2770067670" sldId="363"/>
            <ac:spMk id="7" creationId="{1106FC06-E92F-D1C1-042B-D51D642369DC}"/>
          </ac:spMkLst>
        </pc:spChg>
        <pc:spChg chg="add mod ord">
          <ac:chgData name="Yuri Alves Nascimento" userId="0835c3df-5bb3-49ac-a276-88b3e8d471f3" providerId="ADAL" clId="{8E4DB183-3362-4A0F-AC8D-36A17E1CED15}" dt="2023-05-25T23:49:55.825" v="1484" actId="20577"/>
          <ac:spMkLst>
            <pc:docMk/>
            <pc:sldMk cId="2770067670" sldId="363"/>
            <ac:spMk id="8" creationId="{C6EF9012-192F-0F05-A36A-A19273E8C805}"/>
          </ac:spMkLst>
        </pc:spChg>
        <pc:spChg chg="add del mod ord">
          <ac:chgData name="Yuri Alves Nascimento" userId="0835c3df-5bb3-49ac-a276-88b3e8d471f3" providerId="ADAL" clId="{8E4DB183-3362-4A0F-AC8D-36A17E1CED15}" dt="2023-05-25T23:10:47.405" v="876" actId="700"/>
          <ac:spMkLst>
            <pc:docMk/>
            <pc:sldMk cId="2770067670" sldId="363"/>
            <ac:spMk id="9" creationId="{6E0D8690-D8ED-76C3-805E-F59FE1CE98CC}"/>
          </ac:spMkLst>
        </pc:spChg>
        <pc:spChg chg="add del mod ord">
          <ac:chgData name="Yuri Alves Nascimento" userId="0835c3df-5bb3-49ac-a276-88b3e8d471f3" providerId="ADAL" clId="{8E4DB183-3362-4A0F-AC8D-36A17E1CED15}" dt="2023-05-25T23:10:52.523" v="877" actId="478"/>
          <ac:spMkLst>
            <pc:docMk/>
            <pc:sldMk cId="2770067670" sldId="363"/>
            <ac:spMk id="10" creationId="{69806E88-DF93-FF4D-3400-37F0336187D0}"/>
          </ac:spMkLst>
        </pc:spChg>
        <pc:spChg chg="add del mod ord">
          <ac:chgData name="Yuri Alves Nascimento" userId="0835c3df-5bb3-49ac-a276-88b3e8d471f3" providerId="ADAL" clId="{8E4DB183-3362-4A0F-AC8D-36A17E1CED15}" dt="2023-05-25T23:10:47.405" v="876" actId="700"/>
          <ac:spMkLst>
            <pc:docMk/>
            <pc:sldMk cId="2770067670" sldId="363"/>
            <ac:spMk id="11" creationId="{8D00A5D6-FB9A-2EB4-A2B6-85CA6E058466}"/>
          </ac:spMkLst>
        </pc:spChg>
      </pc:sldChg>
      <pc:sldChg chg="modSp add mod ord">
        <pc:chgData name="Yuri Alves Nascimento" userId="0835c3df-5bb3-49ac-a276-88b3e8d471f3" providerId="ADAL" clId="{8E4DB183-3362-4A0F-AC8D-36A17E1CED15}" dt="2023-05-25T23:51:59.966" v="1488" actId="14826"/>
        <pc:sldMkLst>
          <pc:docMk/>
          <pc:sldMk cId="1887335343" sldId="364"/>
        </pc:sldMkLst>
        <pc:spChg chg="mod">
          <ac:chgData name="Yuri Alves Nascimento" userId="0835c3df-5bb3-49ac-a276-88b3e8d471f3" providerId="ADAL" clId="{8E4DB183-3362-4A0F-AC8D-36A17E1CED15}" dt="2023-05-25T23:09:08.025" v="828" actId="20577"/>
          <ac:spMkLst>
            <pc:docMk/>
            <pc:sldMk cId="1887335343" sldId="364"/>
            <ac:spMk id="2" creationId="{00000000-0000-0000-0000-000000000000}"/>
          </ac:spMkLst>
        </pc:spChg>
        <pc:spChg chg="mod">
          <ac:chgData name="Yuri Alves Nascimento" userId="0835c3df-5bb3-49ac-a276-88b3e8d471f3" providerId="ADAL" clId="{8E4DB183-3362-4A0F-AC8D-36A17E1CED15}" dt="2023-05-25T23:09:18.649" v="838" actId="20577"/>
          <ac:spMkLst>
            <pc:docMk/>
            <pc:sldMk cId="1887335343" sldId="364"/>
            <ac:spMk id="6" creationId="{F282BD17-AC2E-F051-285E-8980C718CF6A}"/>
          </ac:spMkLst>
        </pc:spChg>
        <pc:picChg chg="mod">
          <ac:chgData name="Yuri Alves Nascimento" userId="0835c3df-5bb3-49ac-a276-88b3e8d471f3" providerId="ADAL" clId="{8E4DB183-3362-4A0F-AC8D-36A17E1CED15}" dt="2023-05-25T23:51:59.966" v="1488" actId="14826"/>
          <ac:picMkLst>
            <pc:docMk/>
            <pc:sldMk cId="1887335343" sldId="364"/>
            <ac:picMk id="81" creationId="{D28726D2-1346-33D5-102B-A6841E04080E}"/>
          </ac:picMkLst>
        </pc:picChg>
      </pc:sldChg>
      <pc:sldChg chg="addSp delSp modSp new mod setBg modClrScheme setClrOvrMap chgLayout">
        <pc:chgData name="Yuri Alves Nascimento" userId="0835c3df-5bb3-49ac-a276-88b3e8d471f3" providerId="ADAL" clId="{8E4DB183-3362-4A0F-AC8D-36A17E1CED15}" dt="2023-05-25T23:13:48.788" v="1103" actId="478"/>
        <pc:sldMkLst>
          <pc:docMk/>
          <pc:sldMk cId="4176033544" sldId="365"/>
        </pc:sldMkLst>
        <pc:spChg chg="del mod ord">
          <ac:chgData name="Yuri Alves Nascimento" userId="0835c3df-5bb3-49ac-a276-88b3e8d471f3" providerId="ADAL" clId="{8E4DB183-3362-4A0F-AC8D-36A17E1CED15}" dt="2023-05-25T23:13:13.514" v="1059" actId="700"/>
          <ac:spMkLst>
            <pc:docMk/>
            <pc:sldMk cId="4176033544" sldId="365"/>
            <ac:spMk id="2" creationId="{8B955EB0-6A68-3C6D-5F57-05AEAE9D4184}"/>
          </ac:spMkLst>
        </pc:spChg>
        <pc:spChg chg="del mod ord">
          <ac:chgData name="Yuri Alves Nascimento" userId="0835c3df-5bb3-49ac-a276-88b3e8d471f3" providerId="ADAL" clId="{8E4DB183-3362-4A0F-AC8D-36A17E1CED15}" dt="2023-05-25T23:13:13.514" v="1059" actId="700"/>
          <ac:spMkLst>
            <pc:docMk/>
            <pc:sldMk cId="4176033544" sldId="365"/>
            <ac:spMk id="3" creationId="{D15F9068-55E0-CE9A-F404-0D4354AB36C9}"/>
          </ac:spMkLst>
        </pc:spChg>
        <pc:spChg chg="add mod ord">
          <ac:chgData name="Yuri Alves Nascimento" userId="0835c3df-5bb3-49ac-a276-88b3e8d471f3" providerId="ADAL" clId="{8E4DB183-3362-4A0F-AC8D-36A17E1CED15}" dt="2023-05-25T23:13:39.774" v="1102" actId="26606"/>
          <ac:spMkLst>
            <pc:docMk/>
            <pc:sldMk cId="4176033544" sldId="365"/>
            <ac:spMk id="4" creationId="{E8D7B1F4-93B4-A88D-093C-EAAB82F625C0}"/>
          </ac:spMkLst>
        </pc:spChg>
        <pc:spChg chg="add del mod ord">
          <ac:chgData name="Yuri Alves Nascimento" userId="0835c3df-5bb3-49ac-a276-88b3e8d471f3" providerId="ADAL" clId="{8E4DB183-3362-4A0F-AC8D-36A17E1CED15}" dt="2023-05-25T23:13:48.788" v="1103" actId="478"/>
          <ac:spMkLst>
            <pc:docMk/>
            <pc:sldMk cId="4176033544" sldId="365"/>
            <ac:spMk id="5" creationId="{90918BCE-583D-1ABE-C42E-7F642DE46ADA}"/>
          </ac:spMkLst>
        </pc:spChg>
        <pc:spChg chg="add">
          <ac:chgData name="Yuri Alves Nascimento" userId="0835c3df-5bb3-49ac-a276-88b3e8d471f3" providerId="ADAL" clId="{8E4DB183-3362-4A0F-AC8D-36A17E1CED15}" dt="2023-05-25T23:13:39.774" v="1102" actId="26606"/>
          <ac:spMkLst>
            <pc:docMk/>
            <pc:sldMk cId="4176033544" sldId="365"/>
            <ac:spMk id="11" creationId="{1FF9CEF5-A50D-4B8B-9852-D76F7037867E}"/>
          </ac:spMkLst>
        </pc:spChg>
        <pc:spChg chg="add">
          <ac:chgData name="Yuri Alves Nascimento" userId="0835c3df-5bb3-49ac-a276-88b3e8d471f3" providerId="ADAL" clId="{8E4DB183-3362-4A0F-AC8D-36A17E1CED15}" dt="2023-05-25T23:13:39.774" v="1102" actId="26606"/>
          <ac:spMkLst>
            <pc:docMk/>
            <pc:sldMk cId="4176033544" sldId="365"/>
            <ac:spMk id="13" creationId="{30684D86-C9D1-40C3-A9B6-EC935C7312E3}"/>
          </ac:spMkLst>
        </pc:spChg>
        <pc:spChg chg="add">
          <ac:chgData name="Yuri Alves Nascimento" userId="0835c3df-5bb3-49ac-a276-88b3e8d471f3" providerId="ADAL" clId="{8E4DB183-3362-4A0F-AC8D-36A17E1CED15}" dt="2023-05-25T23:13:39.774" v="1102" actId="26606"/>
          <ac:spMkLst>
            <pc:docMk/>
            <pc:sldMk cId="4176033544" sldId="365"/>
            <ac:spMk id="15" creationId="{1EDF7896-F56A-49DA-90F3-F5CE8B9833AD}"/>
          </ac:spMkLst>
        </pc:spChg>
        <pc:picChg chg="add">
          <ac:chgData name="Yuri Alves Nascimento" userId="0835c3df-5bb3-49ac-a276-88b3e8d471f3" providerId="ADAL" clId="{8E4DB183-3362-4A0F-AC8D-36A17E1CED15}" dt="2023-05-25T23:13:39.774" v="1102" actId="26606"/>
          <ac:picMkLst>
            <pc:docMk/>
            <pc:sldMk cId="4176033544" sldId="365"/>
            <ac:picMk id="7" creationId="{8610771F-A131-83B6-C970-C343A51870D0}"/>
          </ac:picMkLst>
        </pc:picChg>
      </pc:sldChg>
      <pc:sldChg chg="addSp delSp modSp add mod setBg addAnim delAnim setClrOvrMap">
        <pc:chgData name="Yuri Alves Nascimento" userId="0835c3df-5bb3-49ac-a276-88b3e8d471f3" providerId="ADAL" clId="{8E4DB183-3362-4A0F-AC8D-36A17E1CED15}" dt="2023-05-26T00:12:29.708" v="1675" actId="478"/>
        <pc:sldMkLst>
          <pc:docMk/>
          <pc:sldMk cId="2919338296" sldId="366"/>
        </pc:sldMkLst>
        <pc:spChg chg="mod ord">
          <ac:chgData name="Yuri Alves Nascimento" userId="0835c3df-5bb3-49ac-a276-88b3e8d471f3" providerId="ADAL" clId="{8E4DB183-3362-4A0F-AC8D-36A17E1CED15}" dt="2023-05-25T23:44:39.831" v="1444" actId="26606"/>
          <ac:spMkLst>
            <pc:docMk/>
            <pc:sldMk cId="2919338296" sldId="366"/>
            <ac:spMk id="4" creationId="{EC431ACE-7D2F-1873-AE66-CCAAF7F7BE20}"/>
          </ac:spMkLst>
        </pc:spChg>
        <pc:spChg chg="add del">
          <ac:chgData name="Yuri Alves Nascimento" userId="0835c3df-5bb3-49ac-a276-88b3e8d471f3" providerId="ADAL" clId="{8E4DB183-3362-4A0F-AC8D-36A17E1CED15}" dt="2023-05-25T23:42:52.396" v="1428" actId="26606"/>
          <ac:spMkLst>
            <pc:docMk/>
            <pc:sldMk cId="2919338296" sldId="366"/>
            <ac:spMk id="9" creationId="{1FF9CEF5-A50D-4B8B-9852-D76F7037867E}"/>
          </ac:spMkLst>
        </pc:spChg>
        <pc:spChg chg="add del">
          <ac:chgData name="Yuri Alves Nascimento" userId="0835c3df-5bb3-49ac-a276-88b3e8d471f3" providerId="ADAL" clId="{8E4DB183-3362-4A0F-AC8D-36A17E1CED15}" dt="2023-05-25T23:42:52.396" v="1428" actId="26606"/>
          <ac:spMkLst>
            <pc:docMk/>
            <pc:sldMk cId="2919338296" sldId="366"/>
            <ac:spMk id="11" creationId="{30684D86-C9D1-40C3-A9B6-EC935C7312E3}"/>
          </ac:spMkLst>
        </pc:spChg>
        <pc:spChg chg="add del">
          <ac:chgData name="Yuri Alves Nascimento" userId="0835c3df-5bb3-49ac-a276-88b3e8d471f3" providerId="ADAL" clId="{8E4DB183-3362-4A0F-AC8D-36A17E1CED15}" dt="2023-05-25T23:42:52.396" v="1428" actId="26606"/>
          <ac:spMkLst>
            <pc:docMk/>
            <pc:sldMk cId="2919338296" sldId="366"/>
            <ac:spMk id="13" creationId="{1EDF7896-F56A-49DA-90F3-F5CE8B9833AD}"/>
          </ac:spMkLst>
        </pc:spChg>
        <pc:spChg chg="add del">
          <ac:chgData name="Yuri Alves Nascimento" userId="0835c3df-5bb3-49ac-a276-88b3e8d471f3" providerId="ADAL" clId="{8E4DB183-3362-4A0F-AC8D-36A17E1CED15}" dt="2023-05-25T23:43:06.192" v="1430" actId="26606"/>
          <ac:spMkLst>
            <pc:docMk/>
            <pc:sldMk cId="2919338296" sldId="366"/>
            <ac:spMk id="26" creationId="{513EBF72-EDB5-4278-94B8-34AAC2FA6E83}"/>
          </ac:spMkLst>
        </pc:spChg>
        <pc:spChg chg="add del">
          <ac:chgData name="Yuri Alves Nascimento" userId="0835c3df-5bb3-49ac-a276-88b3e8d471f3" providerId="ADAL" clId="{8E4DB183-3362-4A0F-AC8D-36A17E1CED15}" dt="2023-05-25T23:43:06.192" v="1430" actId="26606"/>
          <ac:spMkLst>
            <pc:docMk/>
            <pc:sldMk cId="2919338296" sldId="366"/>
            <ac:spMk id="40" creationId="{DBD486FF-4365-499B-AFF7-0F07549D97B5}"/>
          </ac:spMkLst>
        </pc:spChg>
        <pc:spChg chg="add del">
          <ac:chgData name="Yuri Alves Nascimento" userId="0835c3df-5bb3-49ac-a276-88b3e8d471f3" providerId="ADAL" clId="{8E4DB183-3362-4A0F-AC8D-36A17E1CED15}" dt="2023-05-25T23:43:06.192" v="1430" actId="26606"/>
          <ac:spMkLst>
            <pc:docMk/>
            <pc:sldMk cId="2919338296" sldId="366"/>
            <ac:spMk id="41" creationId="{AEC89D32-0839-4A5D-80DB-D12259CA406E}"/>
          </ac:spMkLst>
        </pc:spChg>
        <pc:spChg chg="add del">
          <ac:chgData name="Yuri Alves Nascimento" userId="0835c3df-5bb3-49ac-a276-88b3e8d471f3" providerId="ADAL" clId="{8E4DB183-3362-4A0F-AC8D-36A17E1CED15}" dt="2023-05-25T23:43:06.192" v="1430" actId="26606"/>
          <ac:spMkLst>
            <pc:docMk/>
            <pc:sldMk cId="2919338296" sldId="366"/>
            <ac:spMk id="43" creationId="{7229C60D-EFB4-4944-AEB7-4773C1A7B20F}"/>
          </ac:spMkLst>
        </pc:spChg>
        <pc:spChg chg="add del">
          <ac:chgData name="Yuri Alves Nascimento" userId="0835c3df-5bb3-49ac-a276-88b3e8d471f3" providerId="ADAL" clId="{8E4DB183-3362-4A0F-AC8D-36A17E1CED15}" dt="2023-05-25T23:43:29.847" v="1433" actId="26606"/>
          <ac:spMkLst>
            <pc:docMk/>
            <pc:sldMk cId="2919338296" sldId="366"/>
            <ac:spMk id="45" creationId="{1FF9CEF5-A50D-4B8B-9852-D76F7037867E}"/>
          </ac:spMkLst>
        </pc:spChg>
        <pc:spChg chg="add del">
          <ac:chgData name="Yuri Alves Nascimento" userId="0835c3df-5bb3-49ac-a276-88b3e8d471f3" providerId="ADAL" clId="{8E4DB183-3362-4A0F-AC8D-36A17E1CED15}" dt="2023-05-25T23:43:29.847" v="1433" actId="26606"/>
          <ac:spMkLst>
            <pc:docMk/>
            <pc:sldMk cId="2919338296" sldId="366"/>
            <ac:spMk id="46" creationId="{30684D86-C9D1-40C3-A9B6-EC935C7312E3}"/>
          </ac:spMkLst>
        </pc:spChg>
        <pc:spChg chg="add del">
          <ac:chgData name="Yuri Alves Nascimento" userId="0835c3df-5bb3-49ac-a276-88b3e8d471f3" providerId="ADAL" clId="{8E4DB183-3362-4A0F-AC8D-36A17E1CED15}" dt="2023-05-25T23:43:29.847" v="1433" actId="26606"/>
          <ac:spMkLst>
            <pc:docMk/>
            <pc:sldMk cId="2919338296" sldId="366"/>
            <ac:spMk id="47" creationId="{1EDF7896-F56A-49DA-90F3-F5CE8B9833AD}"/>
          </ac:spMkLst>
        </pc:spChg>
        <pc:spChg chg="add del">
          <ac:chgData name="Yuri Alves Nascimento" userId="0835c3df-5bb3-49ac-a276-88b3e8d471f3" providerId="ADAL" clId="{8E4DB183-3362-4A0F-AC8D-36A17E1CED15}" dt="2023-05-25T23:44:39.831" v="1444" actId="26606"/>
          <ac:spMkLst>
            <pc:docMk/>
            <pc:sldMk cId="2919338296" sldId="366"/>
            <ac:spMk id="52" creationId="{97A5CE44-9D07-4AD7-B94C-7C93513677DA}"/>
          </ac:spMkLst>
        </pc:spChg>
        <pc:spChg chg="add del">
          <ac:chgData name="Yuri Alves Nascimento" userId="0835c3df-5bb3-49ac-a276-88b3e8d471f3" providerId="ADAL" clId="{8E4DB183-3362-4A0F-AC8D-36A17E1CED15}" dt="2023-05-25T23:44:39.831" v="1444" actId="26606"/>
          <ac:spMkLst>
            <pc:docMk/>
            <pc:sldMk cId="2919338296" sldId="366"/>
            <ac:spMk id="54" creationId="{1A703601-C9B7-448F-B403-01CBCB088B29}"/>
          </ac:spMkLst>
        </pc:spChg>
        <pc:spChg chg="add del">
          <ac:chgData name="Yuri Alves Nascimento" userId="0835c3df-5bb3-49ac-a276-88b3e8d471f3" providerId="ADAL" clId="{8E4DB183-3362-4A0F-AC8D-36A17E1CED15}" dt="2023-05-25T23:44:39.831" v="1444" actId="26606"/>
          <ac:spMkLst>
            <pc:docMk/>
            <pc:sldMk cId="2919338296" sldId="366"/>
            <ac:spMk id="84" creationId="{E15F4FDF-1B24-4F56-AF01-4D0645A83005}"/>
          </ac:spMkLst>
        </pc:spChg>
        <pc:spChg chg="add del">
          <ac:chgData name="Yuri Alves Nascimento" userId="0835c3df-5bb3-49ac-a276-88b3e8d471f3" providerId="ADAL" clId="{8E4DB183-3362-4A0F-AC8D-36A17E1CED15}" dt="2023-05-25T23:44:39.831" v="1444" actId="26606"/>
          <ac:spMkLst>
            <pc:docMk/>
            <pc:sldMk cId="2919338296" sldId="366"/>
            <ac:spMk id="86" creationId="{4FD76CDA-1C6B-40B2-9A61-FD38CE1B4DCF}"/>
          </ac:spMkLst>
        </pc:spChg>
        <pc:spChg chg="add del">
          <ac:chgData name="Yuri Alves Nascimento" userId="0835c3df-5bb3-49ac-a276-88b3e8d471f3" providerId="ADAL" clId="{8E4DB183-3362-4A0F-AC8D-36A17E1CED15}" dt="2023-05-25T23:44:39.815" v="1443" actId="26606"/>
          <ac:spMkLst>
            <pc:docMk/>
            <pc:sldMk cId="2919338296" sldId="366"/>
            <ac:spMk id="91" creationId="{95FFA5E0-4C70-431D-A19D-18415F6C4009}"/>
          </ac:spMkLst>
        </pc:spChg>
        <pc:spChg chg="add del">
          <ac:chgData name="Yuri Alves Nascimento" userId="0835c3df-5bb3-49ac-a276-88b3e8d471f3" providerId="ADAL" clId="{8E4DB183-3362-4A0F-AC8D-36A17E1CED15}" dt="2023-05-25T23:44:39.815" v="1443" actId="26606"/>
          <ac:spMkLst>
            <pc:docMk/>
            <pc:sldMk cId="2919338296" sldId="366"/>
            <ac:spMk id="93" creationId="{BBE55C11-4C41-45E4-A00F-83DEE6BB51A8}"/>
          </ac:spMkLst>
        </pc:spChg>
        <pc:spChg chg="add">
          <ac:chgData name="Yuri Alves Nascimento" userId="0835c3df-5bb3-49ac-a276-88b3e8d471f3" providerId="ADAL" clId="{8E4DB183-3362-4A0F-AC8D-36A17E1CED15}" dt="2023-05-25T23:44:39.831" v="1444" actId="26606"/>
          <ac:spMkLst>
            <pc:docMk/>
            <pc:sldMk cId="2919338296" sldId="366"/>
            <ac:spMk id="95" creationId="{1EDF7896-F56A-49DA-90F3-F5CE8B9833AD}"/>
          </ac:spMkLst>
        </pc:spChg>
        <pc:spChg chg="add">
          <ac:chgData name="Yuri Alves Nascimento" userId="0835c3df-5bb3-49ac-a276-88b3e8d471f3" providerId="ADAL" clId="{8E4DB183-3362-4A0F-AC8D-36A17E1CED15}" dt="2023-05-25T23:44:39.831" v="1444" actId="26606"/>
          <ac:spMkLst>
            <pc:docMk/>
            <pc:sldMk cId="2919338296" sldId="366"/>
            <ac:spMk id="96" creationId="{1FF9CEF5-A50D-4B8B-9852-D76F7037867E}"/>
          </ac:spMkLst>
        </pc:spChg>
        <pc:spChg chg="add">
          <ac:chgData name="Yuri Alves Nascimento" userId="0835c3df-5bb3-49ac-a276-88b3e8d471f3" providerId="ADAL" clId="{8E4DB183-3362-4A0F-AC8D-36A17E1CED15}" dt="2023-05-25T23:44:39.831" v="1444" actId="26606"/>
          <ac:spMkLst>
            <pc:docMk/>
            <pc:sldMk cId="2919338296" sldId="366"/>
            <ac:spMk id="97" creationId="{30684D86-C9D1-40C3-A9B6-EC935C7312E3}"/>
          </ac:spMkLst>
        </pc:spChg>
        <pc:grpChg chg="add del">
          <ac:chgData name="Yuri Alves Nascimento" userId="0835c3df-5bb3-49ac-a276-88b3e8d471f3" providerId="ADAL" clId="{8E4DB183-3362-4A0F-AC8D-36A17E1CED15}" dt="2023-05-25T23:43:06.192" v="1430" actId="26606"/>
          <ac:grpSpMkLst>
            <pc:docMk/>
            <pc:sldMk cId="2919338296" sldId="366"/>
            <ac:grpSpMk id="27" creationId="{3D79CD01-D829-46FC-843C-D4F80BD91CFA}"/>
          </ac:grpSpMkLst>
        </pc:grpChg>
        <pc:grpChg chg="add del">
          <ac:chgData name="Yuri Alves Nascimento" userId="0835c3df-5bb3-49ac-a276-88b3e8d471f3" providerId="ADAL" clId="{8E4DB183-3362-4A0F-AC8D-36A17E1CED15}" dt="2023-05-25T23:43:06.192" v="1430" actId="26606"/>
          <ac:grpSpMkLst>
            <pc:docMk/>
            <pc:sldMk cId="2919338296" sldId="366"/>
            <ac:grpSpMk id="42" creationId="{6CB731FB-FF3E-4D53-9E6A-67C4DAD74D33}"/>
          </ac:grpSpMkLst>
        </pc:grpChg>
        <pc:grpChg chg="add del">
          <ac:chgData name="Yuri Alves Nascimento" userId="0835c3df-5bb3-49ac-a276-88b3e8d471f3" providerId="ADAL" clId="{8E4DB183-3362-4A0F-AC8D-36A17E1CED15}" dt="2023-05-25T23:44:39.831" v="1444" actId="26606"/>
          <ac:grpSpMkLst>
            <pc:docMk/>
            <pc:sldMk cId="2919338296" sldId="366"/>
            <ac:grpSpMk id="56" creationId="{7923CDCA-D161-4CE7-BA92-92AE20B96D6D}"/>
          </ac:grpSpMkLst>
        </pc:grpChg>
        <pc:grpChg chg="add del">
          <ac:chgData name="Yuri Alves Nascimento" userId="0835c3df-5bb3-49ac-a276-88b3e8d471f3" providerId="ADAL" clId="{8E4DB183-3362-4A0F-AC8D-36A17E1CED15}" dt="2023-05-25T23:44:39.831" v="1444" actId="26606"/>
          <ac:grpSpMkLst>
            <pc:docMk/>
            <pc:sldMk cId="2919338296" sldId="366"/>
            <ac:grpSpMk id="70" creationId="{B28C8CE4-C5A6-4B6C-B428-1D2852C394FC}"/>
          </ac:grpSpMkLst>
        </pc:grpChg>
        <pc:picChg chg="add del mod ord">
          <ac:chgData name="Yuri Alves Nascimento" userId="0835c3df-5bb3-49ac-a276-88b3e8d471f3" providerId="ADAL" clId="{8E4DB183-3362-4A0F-AC8D-36A17E1CED15}" dt="2023-05-26T00:12:29.708" v="1675" actId="478"/>
          <ac:picMkLst>
            <pc:docMk/>
            <pc:sldMk cId="2919338296" sldId="366"/>
            <ac:picMk id="3" creationId="{BC8819D0-BA0F-F4FD-4A1D-B63B00516D6C}"/>
          </ac:picMkLst>
        </pc:picChg>
      </pc:sldChg>
      <pc:sldChg chg="addSp delSp modSp add mod">
        <pc:chgData name="Yuri Alves Nascimento" userId="0835c3df-5bb3-49ac-a276-88b3e8d471f3" providerId="ADAL" clId="{8E4DB183-3362-4A0F-AC8D-36A17E1CED15}" dt="2023-05-26T00:22:34.364" v="1720" actId="12"/>
        <pc:sldMkLst>
          <pc:docMk/>
          <pc:sldMk cId="2520675762" sldId="367"/>
        </pc:sldMkLst>
        <pc:spChg chg="mod">
          <ac:chgData name="Yuri Alves Nascimento" userId="0835c3df-5bb3-49ac-a276-88b3e8d471f3" providerId="ADAL" clId="{8E4DB183-3362-4A0F-AC8D-36A17E1CED15}" dt="2023-05-26T00:21:45.912" v="1701" actId="26606"/>
          <ac:spMkLst>
            <pc:docMk/>
            <pc:sldMk cId="2520675762" sldId="367"/>
            <ac:spMk id="2" creationId="{00000000-0000-0000-0000-000000000000}"/>
          </ac:spMkLst>
        </pc:spChg>
        <pc:spChg chg="mod">
          <ac:chgData name="Yuri Alves Nascimento" userId="0835c3df-5bb3-49ac-a276-88b3e8d471f3" providerId="ADAL" clId="{8E4DB183-3362-4A0F-AC8D-36A17E1CED15}" dt="2023-05-26T00:22:34.364" v="1720" actId="12"/>
          <ac:spMkLst>
            <pc:docMk/>
            <pc:sldMk cId="2520675762" sldId="367"/>
            <ac:spMk id="4" creationId="{83D7C73F-C683-16B6-4FCE-31E20AF34489}"/>
          </ac:spMkLst>
        </pc:spChg>
        <pc:spChg chg="add del mod">
          <ac:chgData name="Yuri Alves Nascimento" userId="0835c3df-5bb3-49ac-a276-88b3e8d471f3" providerId="ADAL" clId="{8E4DB183-3362-4A0F-AC8D-36A17E1CED15}" dt="2023-05-26T00:21:20.171" v="1698" actId="931"/>
          <ac:spMkLst>
            <pc:docMk/>
            <pc:sldMk cId="2520675762" sldId="367"/>
            <ac:spMk id="5" creationId="{42109F1A-91D8-06A4-6E52-35EC2E239B60}"/>
          </ac:spMkLst>
        </pc:spChg>
        <pc:spChg chg="add del">
          <ac:chgData name="Yuri Alves Nascimento" userId="0835c3df-5bb3-49ac-a276-88b3e8d471f3" providerId="ADAL" clId="{8E4DB183-3362-4A0F-AC8D-36A17E1CED15}" dt="2023-05-26T00:21:53.437" v="1704" actId="26606"/>
          <ac:spMkLst>
            <pc:docMk/>
            <pc:sldMk cId="2520675762" sldId="367"/>
            <ac:spMk id="59" creationId="{1996130F-9AB5-4DE9-8574-3AF891C5C172}"/>
          </ac:spMkLst>
        </pc:spChg>
        <pc:spChg chg="add del">
          <ac:chgData name="Yuri Alves Nascimento" userId="0835c3df-5bb3-49ac-a276-88b3e8d471f3" providerId="ADAL" clId="{8E4DB183-3362-4A0F-AC8D-36A17E1CED15}" dt="2023-05-26T00:21:53.437" v="1704" actId="26606"/>
          <ac:spMkLst>
            <pc:docMk/>
            <pc:sldMk cId="2520675762" sldId="367"/>
            <ac:spMk id="60" creationId="{7326F4E6-9131-42DA-97B2-0BA8D1E258AD}"/>
          </ac:spMkLst>
        </pc:spChg>
        <pc:spChg chg="add del">
          <ac:chgData name="Yuri Alves Nascimento" userId="0835c3df-5bb3-49ac-a276-88b3e8d471f3" providerId="ADAL" clId="{8E4DB183-3362-4A0F-AC8D-36A17E1CED15}" dt="2023-05-26T00:21:45.912" v="1701" actId="26606"/>
          <ac:spMkLst>
            <pc:docMk/>
            <pc:sldMk cId="2520675762" sldId="367"/>
            <ac:spMk id="93" creationId="{1996130F-9AB5-4DE9-8574-3AF891C5C172}"/>
          </ac:spMkLst>
        </pc:spChg>
        <pc:spChg chg="add del">
          <ac:chgData name="Yuri Alves Nascimento" userId="0835c3df-5bb3-49ac-a276-88b3e8d471f3" providerId="ADAL" clId="{8E4DB183-3362-4A0F-AC8D-36A17E1CED15}" dt="2023-05-26T00:21:45.912" v="1701" actId="26606"/>
          <ac:spMkLst>
            <pc:docMk/>
            <pc:sldMk cId="2520675762" sldId="367"/>
            <ac:spMk id="95" creationId="{7326F4E6-9131-42DA-97B2-0BA8D1E258AD}"/>
          </ac:spMkLst>
        </pc:spChg>
        <pc:spChg chg="add del">
          <ac:chgData name="Yuri Alves Nascimento" userId="0835c3df-5bb3-49ac-a276-88b3e8d471f3" providerId="ADAL" clId="{8E4DB183-3362-4A0F-AC8D-36A17E1CED15}" dt="2023-05-26T00:21:45.912" v="1701" actId="26606"/>
          <ac:spMkLst>
            <pc:docMk/>
            <pc:sldMk cId="2520675762" sldId="367"/>
            <ac:spMk id="97" creationId="{3F4C104D-5F30-4811-9376-566B26E4719A}"/>
          </ac:spMkLst>
        </pc:spChg>
        <pc:spChg chg="add del">
          <ac:chgData name="Yuri Alves Nascimento" userId="0835c3df-5bb3-49ac-a276-88b3e8d471f3" providerId="ADAL" clId="{8E4DB183-3362-4A0F-AC8D-36A17E1CED15}" dt="2023-05-26T00:21:45.912" v="1701" actId="26606"/>
          <ac:spMkLst>
            <pc:docMk/>
            <pc:sldMk cId="2520675762" sldId="367"/>
            <ac:spMk id="99" creationId="{0815E34B-5D02-4E01-A936-E8E1C0AB6F12}"/>
          </ac:spMkLst>
        </pc:spChg>
        <pc:spChg chg="add del">
          <ac:chgData name="Yuri Alves Nascimento" userId="0835c3df-5bb3-49ac-a276-88b3e8d471f3" providerId="ADAL" clId="{8E4DB183-3362-4A0F-AC8D-36A17E1CED15}" dt="2023-05-26T00:21:45.912" v="1701" actId="26606"/>
          <ac:spMkLst>
            <pc:docMk/>
            <pc:sldMk cId="2520675762" sldId="367"/>
            <ac:spMk id="101" creationId="{7DE3414B-B032-4710-A468-D3285E38C5FF}"/>
          </ac:spMkLst>
        </pc:spChg>
        <pc:spChg chg="add del">
          <ac:chgData name="Yuri Alves Nascimento" userId="0835c3df-5bb3-49ac-a276-88b3e8d471f3" providerId="ADAL" clId="{8E4DB183-3362-4A0F-AC8D-36A17E1CED15}" dt="2023-05-26T00:21:53.437" v="1704" actId="26606"/>
          <ac:spMkLst>
            <pc:docMk/>
            <pc:sldMk cId="2520675762" sldId="367"/>
            <ac:spMk id="105" creationId="{1996130F-9AB5-4DE9-8574-3AF891C5C172}"/>
          </ac:spMkLst>
        </pc:spChg>
        <pc:spChg chg="add del">
          <ac:chgData name="Yuri Alves Nascimento" userId="0835c3df-5bb3-49ac-a276-88b3e8d471f3" providerId="ADAL" clId="{8E4DB183-3362-4A0F-AC8D-36A17E1CED15}" dt="2023-05-26T00:21:53.437" v="1704" actId="26606"/>
          <ac:spMkLst>
            <pc:docMk/>
            <pc:sldMk cId="2520675762" sldId="367"/>
            <ac:spMk id="106" creationId="{7326F4E6-9131-42DA-97B2-0BA8D1E258AD}"/>
          </ac:spMkLst>
        </pc:spChg>
        <pc:grpChg chg="add del">
          <ac:chgData name="Yuri Alves Nascimento" userId="0835c3df-5bb3-49ac-a276-88b3e8d471f3" providerId="ADAL" clId="{8E4DB183-3362-4A0F-AC8D-36A17E1CED15}" dt="2023-05-26T00:21:53.437" v="1704" actId="26606"/>
          <ac:grpSpMkLst>
            <pc:docMk/>
            <pc:sldMk cId="2520675762" sldId="367"/>
            <ac:grpSpMk id="57" creationId="{166BF9EE-F7AC-4FA5-AC7E-001B3A642F75}"/>
          </ac:grpSpMkLst>
        </pc:grpChg>
        <pc:grpChg chg="add del">
          <ac:chgData name="Yuri Alves Nascimento" userId="0835c3df-5bb3-49ac-a276-88b3e8d471f3" providerId="ADAL" clId="{8E4DB183-3362-4A0F-AC8D-36A17E1CED15}" dt="2023-05-26T00:21:53.437" v="1704" actId="26606"/>
          <ac:grpSpMkLst>
            <pc:docMk/>
            <pc:sldMk cId="2520675762" sldId="367"/>
            <ac:grpSpMk id="58" creationId="{E312DBA5-56D8-42B2-BA94-28168C2A6703}"/>
          </ac:grpSpMkLst>
        </pc:grpChg>
        <pc:grpChg chg="add del">
          <ac:chgData name="Yuri Alves Nascimento" userId="0835c3df-5bb3-49ac-a276-88b3e8d471f3" providerId="ADAL" clId="{8E4DB183-3362-4A0F-AC8D-36A17E1CED15}" dt="2023-05-26T00:21:45.912" v="1701" actId="26606"/>
          <ac:grpSpMkLst>
            <pc:docMk/>
            <pc:sldMk cId="2520675762" sldId="367"/>
            <ac:grpSpMk id="65" creationId="{166BF9EE-F7AC-4FA5-AC7E-001B3A642F75}"/>
          </ac:grpSpMkLst>
        </pc:grpChg>
        <pc:grpChg chg="add del">
          <ac:chgData name="Yuri Alves Nascimento" userId="0835c3df-5bb3-49ac-a276-88b3e8d471f3" providerId="ADAL" clId="{8E4DB183-3362-4A0F-AC8D-36A17E1CED15}" dt="2023-05-26T00:21:45.912" v="1701" actId="26606"/>
          <ac:grpSpMkLst>
            <pc:docMk/>
            <pc:sldMk cId="2520675762" sldId="367"/>
            <ac:grpSpMk id="79" creationId="{E312DBA5-56D8-42B2-BA94-28168C2A6703}"/>
          </ac:grpSpMkLst>
        </pc:grpChg>
        <pc:grpChg chg="add del">
          <ac:chgData name="Yuri Alves Nascimento" userId="0835c3df-5bb3-49ac-a276-88b3e8d471f3" providerId="ADAL" clId="{8E4DB183-3362-4A0F-AC8D-36A17E1CED15}" dt="2023-05-26T00:21:53.437" v="1704" actId="26606"/>
          <ac:grpSpMkLst>
            <pc:docMk/>
            <pc:sldMk cId="2520675762" sldId="367"/>
            <ac:grpSpMk id="103" creationId="{166BF9EE-F7AC-4FA5-AC7E-001B3A642F75}"/>
          </ac:grpSpMkLst>
        </pc:grpChg>
        <pc:grpChg chg="add del">
          <ac:chgData name="Yuri Alves Nascimento" userId="0835c3df-5bb3-49ac-a276-88b3e8d471f3" providerId="ADAL" clId="{8E4DB183-3362-4A0F-AC8D-36A17E1CED15}" dt="2023-05-26T00:21:53.437" v="1704" actId="26606"/>
          <ac:grpSpMkLst>
            <pc:docMk/>
            <pc:sldMk cId="2520675762" sldId="367"/>
            <ac:grpSpMk id="104" creationId="{E312DBA5-56D8-42B2-BA94-28168C2A6703}"/>
          </ac:grpSpMkLst>
        </pc:grpChg>
        <pc:picChg chg="add mod">
          <ac:chgData name="Yuri Alves Nascimento" userId="0835c3df-5bb3-49ac-a276-88b3e8d471f3" providerId="ADAL" clId="{8E4DB183-3362-4A0F-AC8D-36A17E1CED15}" dt="2023-05-26T00:21:53.437" v="1704" actId="26606"/>
          <ac:picMkLst>
            <pc:docMk/>
            <pc:sldMk cId="2520675762" sldId="367"/>
            <ac:picMk id="7" creationId="{AA0A8D97-44ED-5ABF-F825-A165E2EA8A3E}"/>
          </ac:picMkLst>
        </pc:picChg>
        <pc:picChg chg="del">
          <ac:chgData name="Yuri Alves Nascimento" userId="0835c3df-5bb3-49ac-a276-88b3e8d471f3" providerId="ADAL" clId="{8E4DB183-3362-4A0F-AC8D-36A17E1CED15}" dt="2023-05-26T00:21:15.599" v="1697" actId="478"/>
          <ac:picMkLst>
            <pc:docMk/>
            <pc:sldMk cId="2520675762" sldId="367"/>
            <ac:picMk id="9" creationId="{2864FBF4-DF71-FE5A-B600-011A3C7AB39F}"/>
          </ac:picMkLst>
        </pc:picChg>
      </pc:sldChg>
    </pc:docChg>
  </pc:docChgLst>
  <pc:docChgLst>
    <pc:chgData name="Yuri Alves Nascimento" userId="0835c3df-5bb3-49ac-a276-88b3e8d471f3" providerId="ADAL" clId="{C68ADE22-4ABE-460E-9590-95ED7807A0B5}"/>
    <pc:docChg chg="undo custSel addSld delSld modSld sldOrd">
      <pc:chgData name="Yuri Alves Nascimento" userId="0835c3df-5bb3-49ac-a276-88b3e8d471f3" providerId="ADAL" clId="{C68ADE22-4ABE-460E-9590-95ED7807A0B5}" dt="2023-08-08T21:32:25.880" v="279" actId="113"/>
      <pc:docMkLst>
        <pc:docMk/>
      </pc:docMkLst>
      <pc:sldChg chg="modSp mod">
        <pc:chgData name="Yuri Alves Nascimento" userId="0835c3df-5bb3-49ac-a276-88b3e8d471f3" providerId="ADAL" clId="{C68ADE22-4ABE-460E-9590-95ED7807A0B5}" dt="2023-08-08T21:32:25.880" v="279" actId="113"/>
        <pc:sldMkLst>
          <pc:docMk/>
          <pc:sldMk cId="2155915318" sldId="267"/>
        </pc:sldMkLst>
        <pc:spChg chg="mod">
          <ac:chgData name="Yuri Alves Nascimento" userId="0835c3df-5bb3-49ac-a276-88b3e8d471f3" providerId="ADAL" clId="{C68ADE22-4ABE-460E-9590-95ED7807A0B5}" dt="2023-08-08T21:32:25.880" v="279" actId="113"/>
          <ac:spMkLst>
            <pc:docMk/>
            <pc:sldMk cId="2155915318" sldId="267"/>
            <ac:spMk id="3" creationId="{65B5544E-99D2-5D72-BB38-8BDAC7F3F49F}"/>
          </ac:spMkLst>
        </pc:spChg>
      </pc:sldChg>
      <pc:sldChg chg="addSp delSp modSp mod ord modAnim chgLayout">
        <pc:chgData name="Yuri Alves Nascimento" userId="0835c3df-5bb3-49ac-a276-88b3e8d471f3" providerId="ADAL" clId="{C68ADE22-4ABE-460E-9590-95ED7807A0B5}" dt="2023-07-24T23:04:26.418" v="81"/>
        <pc:sldMkLst>
          <pc:docMk/>
          <pc:sldMk cId="679229784" sldId="346"/>
        </pc:sldMkLst>
        <pc:spChg chg="mod ord">
          <ac:chgData name="Yuri Alves Nascimento" userId="0835c3df-5bb3-49ac-a276-88b3e8d471f3" providerId="ADAL" clId="{C68ADE22-4ABE-460E-9590-95ED7807A0B5}" dt="2023-07-24T22:58:30.994" v="39" actId="700"/>
          <ac:spMkLst>
            <pc:docMk/>
            <pc:sldMk cId="679229784" sldId="346"/>
            <ac:spMk id="2" creationId="{00000000-0000-0000-0000-000000000000}"/>
          </ac:spMkLst>
        </pc:spChg>
        <pc:spChg chg="add del mod ord">
          <ac:chgData name="Yuri Alves Nascimento" userId="0835c3df-5bb3-49ac-a276-88b3e8d471f3" providerId="ADAL" clId="{C68ADE22-4ABE-460E-9590-95ED7807A0B5}" dt="2023-07-24T22:58:35.892" v="41"/>
          <ac:spMkLst>
            <pc:docMk/>
            <pc:sldMk cId="679229784" sldId="346"/>
            <ac:spMk id="11" creationId="{D37916AF-FAD4-64BB-B926-BFBCA18659F7}"/>
          </ac:spMkLst>
        </pc:spChg>
        <pc:spChg chg="add mod">
          <ac:chgData name="Yuri Alves Nascimento" userId="0835c3df-5bb3-49ac-a276-88b3e8d471f3" providerId="ADAL" clId="{C68ADE22-4ABE-460E-9590-95ED7807A0B5}" dt="2023-07-24T23:00:06.730" v="72" actId="1037"/>
          <ac:spMkLst>
            <pc:docMk/>
            <pc:sldMk cId="679229784" sldId="346"/>
            <ac:spMk id="13" creationId="{A2801800-E254-DCF3-8A21-E085556FC7E5}"/>
          </ac:spMkLst>
        </pc:spChg>
        <pc:spChg chg="add mod">
          <ac:chgData name="Yuri Alves Nascimento" userId="0835c3df-5bb3-49ac-a276-88b3e8d471f3" providerId="ADAL" clId="{C68ADE22-4ABE-460E-9590-95ED7807A0B5}" dt="2023-07-24T22:59:57.408" v="67" actId="1038"/>
          <ac:spMkLst>
            <pc:docMk/>
            <pc:sldMk cId="679229784" sldId="346"/>
            <ac:spMk id="14" creationId="{73185775-3013-CD6A-F3C1-AAB151645A9B}"/>
          </ac:spMkLst>
        </pc:spChg>
        <pc:picChg chg="add del mod modCrop">
          <ac:chgData name="Yuri Alves Nascimento" userId="0835c3df-5bb3-49ac-a276-88b3e8d471f3" providerId="ADAL" clId="{C68ADE22-4ABE-460E-9590-95ED7807A0B5}" dt="2023-07-24T22:54:25.957" v="17" actId="478"/>
          <ac:picMkLst>
            <pc:docMk/>
            <pc:sldMk cId="679229784" sldId="346"/>
            <ac:picMk id="4" creationId="{912FD292-F590-8634-AFE5-6678F810E078}"/>
          </ac:picMkLst>
        </pc:picChg>
        <pc:picChg chg="add del mod">
          <ac:chgData name="Yuri Alves Nascimento" userId="0835c3df-5bb3-49ac-a276-88b3e8d471f3" providerId="ADAL" clId="{C68ADE22-4ABE-460E-9590-95ED7807A0B5}" dt="2023-07-24T22:54:36.763" v="21" actId="478"/>
          <ac:picMkLst>
            <pc:docMk/>
            <pc:sldMk cId="679229784" sldId="346"/>
            <ac:picMk id="6" creationId="{BACECEA7-897E-1B1C-77FC-726AEE1842B7}"/>
          </ac:picMkLst>
        </pc:picChg>
        <pc:picChg chg="add del mod modCrop">
          <ac:chgData name="Yuri Alves Nascimento" userId="0835c3df-5bb3-49ac-a276-88b3e8d471f3" providerId="ADAL" clId="{C68ADE22-4ABE-460E-9590-95ED7807A0B5}" dt="2023-07-24T22:55:46.529" v="28" actId="478"/>
          <ac:picMkLst>
            <pc:docMk/>
            <pc:sldMk cId="679229784" sldId="346"/>
            <ac:picMk id="8" creationId="{928374E9-7E2F-1AFB-3712-F8D3943D1F48}"/>
          </ac:picMkLst>
        </pc:picChg>
        <pc:picChg chg="add del mod modCrop">
          <ac:chgData name="Yuri Alves Nascimento" userId="0835c3df-5bb3-49ac-a276-88b3e8d471f3" providerId="ADAL" clId="{C68ADE22-4ABE-460E-9590-95ED7807A0B5}" dt="2023-07-24T22:58:34.011" v="40" actId="21"/>
          <ac:picMkLst>
            <pc:docMk/>
            <pc:sldMk cId="679229784" sldId="346"/>
            <ac:picMk id="10" creationId="{13099A1D-A8A2-12DA-4E2A-A85A28C7E23E}"/>
          </ac:picMkLst>
        </pc:picChg>
        <pc:picChg chg="add mod">
          <ac:chgData name="Yuri Alves Nascimento" userId="0835c3df-5bb3-49ac-a276-88b3e8d471f3" providerId="ADAL" clId="{C68ADE22-4ABE-460E-9590-95ED7807A0B5}" dt="2023-07-24T22:58:47.521" v="44" actId="14100"/>
          <ac:picMkLst>
            <pc:docMk/>
            <pc:sldMk cId="679229784" sldId="346"/>
            <ac:picMk id="12" creationId="{F712D291-4EE9-364F-D927-E1E621202DF0}"/>
          </ac:picMkLst>
        </pc:picChg>
        <pc:picChg chg="del">
          <ac:chgData name="Yuri Alves Nascimento" userId="0835c3df-5bb3-49ac-a276-88b3e8d471f3" providerId="ADAL" clId="{C68ADE22-4ABE-460E-9590-95ED7807A0B5}" dt="2023-07-24T22:53:11.159" v="10" actId="478"/>
          <ac:picMkLst>
            <pc:docMk/>
            <pc:sldMk cId="679229784" sldId="346"/>
            <ac:picMk id="1036" creationId="{6C208B8B-AB7B-CC16-70FF-5EA3AC02728C}"/>
          </ac:picMkLst>
        </pc:picChg>
      </pc:sldChg>
      <pc:sldChg chg="add del">
        <pc:chgData name="Yuri Alves Nascimento" userId="0835c3df-5bb3-49ac-a276-88b3e8d471f3" providerId="ADAL" clId="{C68ADE22-4ABE-460E-9590-95ED7807A0B5}" dt="2023-07-24T23:03:19.178" v="79" actId="47"/>
        <pc:sldMkLst>
          <pc:docMk/>
          <pc:sldMk cId="369600270" sldId="378"/>
        </pc:sldMkLst>
      </pc:sldChg>
      <pc:sldChg chg="addSp modSp add mod">
        <pc:chgData name="Yuri Alves Nascimento" userId="0835c3df-5bb3-49ac-a276-88b3e8d471f3" providerId="ADAL" clId="{C68ADE22-4ABE-460E-9590-95ED7807A0B5}" dt="2023-07-24T23:02:47.960" v="78" actId="14100"/>
        <pc:sldMkLst>
          <pc:docMk/>
          <pc:sldMk cId="1977434394" sldId="379"/>
        </pc:sldMkLst>
        <pc:picChg chg="add mod modCrop">
          <ac:chgData name="Yuri Alves Nascimento" userId="0835c3df-5bb3-49ac-a276-88b3e8d471f3" providerId="ADAL" clId="{C68ADE22-4ABE-460E-9590-95ED7807A0B5}" dt="2023-07-24T23:02:47.960" v="78" actId="14100"/>
          <ac:picMkLst>
            <pc:docMk/>
            <pc:sldMk cId="1977434394" sldId="379"/>
            <ac:picMk id="4" creationId="{0A7FE097-131A-41FA-341D-0029803034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86918-7C89-4E24-AC4A-A407B4DD51B8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EF7D9-35CD-4F25-8F75-84FE594E6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47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EF7D9-35CD-4F25-8F75-84FE594E694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94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EF7D9-35CD-4F25-8F75-84FE594E694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47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08/08/2023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51004" y="2965621"/>
            <a:ext cx="10124304" cy="114506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Desenvolvimento Ágil e </a:t>
            </a:r>
            <a:r>
              <a:rPr lang="pt-BR" sz="3100" b="1" dirty="0" err="1"/>
              <a:t>DevOps</a:t>
            </a:r>
            <a:r>
              <a:rPr lang="pt-BR" sz="3100" b="1" dirty="0"/>
              <a:t> Ferramentas de Planejamento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5434001" y="280993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138425" y="1415205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YURI NASCIMENTO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xmlns="" id="{6289B547-D0D2-13A6-F834-8DC7CCBBC081}"/>
              </a:ext>
            </a:extLst>
          </p:cNvPr>
          <p:cNvGrpSpPr/>
          <p:nvPr/>
        </p:nvGrpSpPr>
        <p:grpSpPr>
          <a:xfrm>
            <a:off x="3432857" y="4410440"/>
            <a:ext cx="2365303" cy="1960009"/>
            <a:chOff x="3553223" y="4410440"/>
            <a:chExt cx="2365303" cy="1960009"/>
          </a:xfrm>
        </p:grpSpPr>
        <p:pic>
          <p:nvPicPr>
            <p:cNvPr id="4" name="Imagem 3" descr="Ícone&#10;&#10;Descrição gerada automaticamente">
              <a:extLst>
                <a:ext uri="{FF2B5EF4-FFF2-40B4-BE49-F238E27FC236}">
                  <a16:creationId xmlns:a16="http://schemas.microsoft.com/office/drawing/2014/main" xmlns="" id="{EE836395-22EC-ABB7-AF60-F517B070AC09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223" y="4410440"/>
              <a:ext cx="2365303" cy="1775343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xmlns="" id="{23CA1BFF-4DC7-54F6-ACF2-98DF654E08B2}"/>
                </a:ext>
              </a:extLst>
            </p:cNvPr>
            <p:cNvSpPr txBox="1"/>
            <p:nvPr/>
          </p:nvSpPr>
          <p:spPr>
            <a:xfrm>
              <a:off x="3917380" y="6001117"/>
              <a:ext cx="1636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Azure Boards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DBF74E0B-33AD-0FC2-6D63-75B3D0EE8455}"/>
              </a:ext>
            </a:extLst>
          </p:cNvPr>
          <p:cNvGrpSpPr/>
          <p:nvPr/>
        </p:nvGrpSpPr>
        <p:grpSpPr>
          <a:xfrm>
            <a:off x="6515737" y="4490318"/>
            <a:ext cx="2152456" cy="1880131"/>
            <a:chOff x="6393841" y="4490318"/>
            <a:chExt cx="2152456" cy="1880131"/>
          </a:xfrm>
        </p:grpSpPr>
        <p:pic>
          <p:nvPicPr>
            <p:cNvPr id="8" name="Imagem 7" descr="Logotipo&#10;&#10;Descrição gerada automaticamente">
              <a:extLst>
                <a:ext uri="{FF2B5EF4-FFF2-40B4-BE49-F238E27FC236}">
                  <a16:creationId xmlns:a16="http://schemas.microsoft.com/office/drawing/2014/main" xmlns="" id="{8F436E2A-0A35-0706-0BBC-3BEFCBE0D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841" y="4490318"/>
              <a:ext cx="2152456" cy="1615585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xmlns="" id="{D9FDAF7D-0734-1D04-91FA-E13BED3C9DBF}"/>
                </a:ext>
              </a:extLst>
            </p:cNvPr>
            <p:cNvSpPr txBox="1"/>
            <p:nvPr/>
          </p:nvSpPr>
          <p:spPr>
            <a:xfrm>
              <a:off x="7162658" y="600111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JIRA</a:t>
              </a:r>
            </a:p>
          </p:txBody>
        </p:sp>
      </p:grpSp>
      <p:sp>
        <p:nvSpPr>
          <p:cNvPr id="15" name="Sinal de Multiplicação 14">
            <a:extLst>
              <a:ext uri="{FF2B5EF4-FFF2-40B4-BE49-F238E27FC236}">
                <a16:creationId xmlns:a16="http://schemas.microsoft.com/office/drawing/2014/main" xmlns="" id="{10543F4F-DCE2-370B-B2C4-15B8EFF7FAD9}"/>
              </a:ext>
            </a:extLst>
          </p:cNvPr>
          <p:cNvSpPr/>
          <p:nvPr/>
        </p:nvSpPr>
        <p:spPr>
          <a:xfrm>
            <a:off x="5681893" y="4840910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46543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FEATURE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48" y="2135835"/>
            <a:ext cx="8868034" cy="43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9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4572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USER STORY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28" y="2135835"/>
            <a:ext cx="7988787" cy="44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2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57253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TASKBOARD DA SPRINT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8" y="2135836"/>
            <a:ext cx="8452021" cy="44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9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021485" y="1631092"/>
            <a:ext cx="52886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BACKOLG DA SPRINT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25" y="3122141"/>
            <a:ext cx="10587157" cy="25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49015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BURNDOWN CHAT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431" y="2382472"/>
            <a:ext cx="8894109" cy="379533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737" y="2763876"/>
            <a:ext cx="5693508" cy="32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7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44882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DASHBOARDS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58" y="2135835"/>
            <a:ext cx="8816578" cy="4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7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809363" y="1713187"/>
            <a:ext cx="44882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QUERIES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63" y="2990335"/>
            <a:ext cx="11001637" cy="32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00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76566" y="1235392"/>
            <a:ext cx="44882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EXTENSÕES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06" y="2020222"/>
            <a:ext cx="6854351" cy="437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6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0">
            <a:extLst>
              <a:ext uri="{FF2B5EF4-FFF2-40B4-BE49-F238E27FC236}">
                <a16:creationId xmlns:a16="http://schemas.microsoft.com/office/drawing/2014/main" xmlns="" id="{1FF9CEF5-A50D-4B8B-9852-D76F703786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xmlns="" id="{BC8819D0-BA0F-F4FD-4A1D-B63B00516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161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C431ACE-7D2F-1873-AE66-CCAAF7F7B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1"/>
                </a:solidFill>
              </a:rPr>
              <a:t>JIRA</a:t>
            </a:r>
          </a:p>
        </p:txBody>
      </p:sp>
      <p:sp>
        <p:nvSpPr>
          <p:cNvPr id="97" name="Rectangle 92">
            <a:extLst>
              <a:ext uri="{FF2B5EF4-FFF2-40B4-BE49-F238E27FC236}">
                <a16:creationId xmlns:a16="http://schemas.microsoft.com/office/drawing/2014/main" xmlns="" id="{30684D86-C9D1-40C3-A9B6-EC935C7312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Freeform 33">
            <a:extLst>
              <a:ext uri="{FF2B5EF4-FFF2-40B4-BE49-F238E27FC236}">
                <a16:creationId xmlns:a16="http://schemas.microsoft.com/office/drawing/2014/main" xmlns="" id="{1EDF7896-F56A-49DA-90F3-F5CE8B9833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1933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13">
            <a:extLst>
              <a:ext uri="{FF2B5EF4-FFF2-40B4-BE49-F238E27FC236}">
                <a16:creationId xmlns:a16="http://schemas.microsoft.com/office/drawing/2014/main" xmlns="" id="{166BF9EE-F7AC-4FA5-AC7E-001B3A642F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3B48D182-44E3-4D8B-ACEF-F1A900BE44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xmlns="" id="{355A535A-A489-477F-A314-593AA8CAFB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xmlns="" id="{954C2D4C-FD83-4EF4-9312-04442ABD66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xmlns="" id="{C20701C2-CD9A-4698-BC97-E1085820C2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62575C35-466F-42AE-87A1-D691849AB8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xmlns="" id="{58236F37-6119-45AC-80A0-CD2C311B5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xmlns="" id="{F3FDD799-39FE-4D6F-9A64-2F472B2150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xmlns="" id="{9820D241-1D49-442C-A95A-00BC1BF9E2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EBC2197C-B383-4866-8ABD-74222400BE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404B06AA-FC93-4471-9DE4-56A401E70A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xmlns="" id="{E580600C-013F-4FAF-8FB7-4CC0FA80A9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xmlns="" id="{9BFCF199-64B2-4AEE-88C4-E954ABF362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8" name="Group 27">
            <a:extLst>
              <a:ext uri="{FF2B5EF4-FFF2-40B4-BE49-F238E27FC236}">
                <a16:creationId xmlns:a16="http://schemas.microsoft.com/office/drawing/2014/main" xmlns="" id="{E312DBA5-56D8-42B2-BA94-28168C2A6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xmlns="" id="{7AD46C74-3117-46B0-B267-0F61B57CA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xmlns="" id="{8C13B810-9664-45D8-8510-D6ED0ADD72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xmlns="" id="{10306E52-A922-4458-BCCE-C3C840CC7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xmlns="" id="{CB578819-B7E7-4250-932F-52AE2A2A9A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xmlns="" id="{454B9C91-B623-424A-B16E-F764F189D3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xmlns="" id="{EFD03C4A-8484-41E6-B458-032F1DCA70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xmlns="" id="{DDC2F3C3-1D4E-4913-9C5C-F9A65B47E5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xmlns="" id="{1E15BCA2-2420-4C53-ADE9-40FBAC2384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xmlns="" id="{73D5FBF4-7129-4C51-B603-E3BC334195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xmlns="" id="{0165B164-CE2A-494C-88FC-507232B37C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xmlns="" id="{87F127E5-B10B-4D18-BCF0-E7C3C7F401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xmlns="" id="{FC692D59-F28D-4E42-B435-225F2C6CFA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9" name="Rectangle 41">
            <a:extLst>
              <a:ext uri="{FF2B5EF4-FFF2-40B4-BE49-F238E27FC236}">
                <a16:creationId xmlns:a16="http://schemas.microsoft.com/office/drawing/2014/main" xmlns="" id="{1996130F-9AB5-4DE9-8574-3AF891C5C1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Freeform 11">
            <a:extLst>
              <a:ext uri="{FF2B5EF4-FFF2-40B4-BE49-F238E27FC236}">
                <a16:creationId xmlns:a16="http://schemas.microsoft.com/office/drawing/2014/main" xmlns="" id="{7326F4E6-9131-42DA-97B2-0BA8D1E25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/>
              <a:t>JIRA: Introdução</a:t>
            </a:r>
            <a:endParaRPr lang="en-US" sz="320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83D7C73F-C683-16B6-4FCE-31E20AF34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</a:rPr>
              <a:t>O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Jira Software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é a ferramenta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nº 1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de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ágil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usada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pelas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equipes para: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Planejar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M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onitorar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L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ançar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</a:rPr>
              <a:t>ar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softwares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de alto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confiança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" name="Espaço Reservado para Conteúdo 8" descr="Interface gráfica do usuário&#10;&#10;Descrição gerada automaticamente">
            <a:extLst>
              <a:ext uri="{FF2B5EF4-FFF2-40B4-BE49-F238E27FC236}">
                <a16:creationId xmlns:a16="http://schemas.microsoft.com/office/drawing/2014/main" xmlns="" id="{2864FBF4-DF71-FE5A-B600-011A3C7AB3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13" y="645106"/>
            <a:ext cx="5103433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6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11">
            <a:extLst>
              <a:ext uri="{FF2B5EF4-FFF2-40B4-BE49-F238E27FC236}">
                <a16:creationId xmlns:a16="http://schemas.microsoft.com/office/drawing/2014/main" xmlns="" id="{1FF9CEF5-A50D-4B8B-9852-D76F703786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xmlns="" id="{5FEC6F4B-CA99-A833-E6E8-ECB42FFAA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0" b="136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C431ACE-7D2F-1873-AE66-CCAAF7F7B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1"/>
                </a:solidFill>
              </a:rPr>
              <a:t>Azure Boards</a:t>
            </a:r>
          </a:p>
        </p:txBody>
      </p:sp>
      <p:sp>
        <p:nvSpPr>
          <p:cNvPr id="51" name="Rectangle 13">
            <a:extLst>
              <a:ext uri="{FF2B5EF4-FFF2-40B4-BE49-F238E27FC236}">
                <a16:creationId xmlns:a16="http://schemas.microsoft.com/office/drawing/2014/main" xmlns="" id="{30684D86-C9D1-40C3-A9B6-EC935C7312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Freeform 33">
            <a:extLst>
              <a:ext uri="{FF2B5EF4-FFF2-40B4-BE49-F238E27FC236}">
                <a16:creationId xmlns:a16="http://schemas.microsoft.com/office/drawing/2014/main" xmlns="" id="{1EDF7896-F56A-49DA-90F3-F5CE8B9833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86958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64">
            <a:extLst>
              <a:ext uri="{FF2B5EF4-FFF2-40B4-BE49-F238E27FC236}">
                <a16:creationId xmlns:a16="http://schemas.microsoft.com/office/drawing/2014/main" xmlns="" id="{166BF9EE-F7AC-4FA5-AC7E-001B3A642F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xmlns="" id="{3B48D182-44E3-4D8B-ACEF-F1A900BE44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xmlns="" id="{355A535A-A489-477F-A314-593AA8CAFB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xmlns="" id="{954C2D4C-FD83-4EF4-9312-04442ABD66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xmlns="" id="{C20701C2-CD9A-4698-BC97-E1085820C2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xmlns="" id="{62575C35-466F-42AE-87A1-D691849AB8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xmlns="" id="{58236F37-6119-45AC-80A0-CD2C311B5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xmlns="" id="{F3FDD799-39FE-4D6F-9A64-2F472B2150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xmlns="" id="{9820D241-1D49-442C-A95A-00BC1BF9E2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xmlns="" id="{EBC2197C-B383-4866-8ABD-74222400BE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xmlns="" id="{404B06AA-FC93-4471-9DE4-56A401E70A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xmlns="" id="{E580600C-013F-4FAF-8FB7-4CC0FA80A9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xmlns="" id="{9BFCF199-64B2-4AEE-88C4-E954ABF362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4" name="Group 78">
            <a:extLst>
              <a:ext uri="{FF2B5EF4-FFF2-40B4-BE49-F238E27FC236}">
                <a16:creationId xmlns:a16="http://schemas.microsoft.com/office/drawing/2014/main" xmlns="" id="{E312DBA5-56D8-42B2-BA94-28168C2A6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xmlns="" id="{7AD46C74-3117-46B0-B267-0F61B57CA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xmlns="" id="{8C13B810-9664-45D8-8510-D6ED0ADD72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xmlns="" id="{10306E52-A922-4458-BCCE-C3C840CC7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xmlns="" id="{CB578819-B7E7-4250-932F-52AE2A2A9A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xmlns="" id="{454B9C91-B623-424A-B16E-F764F189D3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xmlns="" id="{EFD03C4A-8484-41E6-B458-032F1DCA70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xmlns="" id="{DDC2F3C3-1D4E-4913-9C5C-F9A65B47E5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xmlns="" id="{1E15BCA2-2420-4C53-ADE9-40FBAC2384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xmlns="" id="{73D5FBF4-7129-4C51-B603-E3BC334195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xmlns="" id="{0165B164-CE2A-494C-88FC-507232B37C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xmlns="" id="{87F127E5-B10B-4D18-BCF0-E7C3C7F401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xmlns="" id="{FC692D59-F28D-4E42-B435-225F2C6CFA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5" name="Rectangle 92">
            <a:extLst>
              <a:ext uri="{FF2B5EF4-FFF2-40B4-BE49-F238E27FC236}">
                <a16:creationId xmlns:a16="http://schemas.microsoft.com/office/drawing/2014/main" xmlns="" id="{1996130F-9AB5-4DE9-8574-3AF891C5C1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Freeform 11">
            <a:extLst>
              <a:ext uri="{FF2B5EF4-FFF2-40B4-BE49-F238E27FC236}">
                <a16:creationId xmlns:a16="http://schemas.microsoft.com/office/drawing/2014/main" xmlns="" id="{7326F4E6-9131-42DA-97B2-0BA8D1E25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/>
              <a:t>JIRA: Introdução</a:t>
            </a:r>
            <a:endParaRPr lang="en-US" sz="320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83D7C73F-C683-16B6-4FCE-31E20AF34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É </a:t>
            </a:r>
            <a:r>
              <a:rPr lang="en-US" dirty="0" err="1">
                <a:solidFill>
                  <a:srgbClr val="000000"/>
                </a:solidFill>
              </a:rPr>
              <a:t>amplamente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usado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por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</a:rPr>
              <a:t>Product Managers</a:t>
            </a:r>
          </a:p>
          <a:p>
            <a:r>
              <a:rPr lang="en-US" dirty="0" err="1">
                <a:solidFill>
                  <a:srgbClr val="000000"/>
                </a:solidFill>
              </a:rPr>
              <a:t>Desenvolvedores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Scrum Masters.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65.000 </a:t>
            </a:r>
            <a:r>
              <a:rPr lang="en-US" b="1" i="0" dirty="0" err="1">
                <a:solidFill>
                  <a:srgbClr val="000000"/>
                </a:solidFill>
                <a:effectLst/>
              </a:rPr>
              <a:t>empresas</a:t>
            </a:r>
            <a:r>
              <a:rPr lang="en-US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mundo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adotaram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o Jira pela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flexibilidade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oferecer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qualquer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tipo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projeto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extensibilidade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trabalhar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milhares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de apps e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integrações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  <p:pic>
        <p:nvPicPr>
          <p:cNvPr id="7" name="Espaço Reservado para Conteúdo 6" descr="Uma imagem contendo lego&#10;&#10;Descrição gerada automaticamente">
            <a:extLst>
              <a:ext uri="{FF2B5EF4-FFF2-40B4-BE49-F238E27FC236}">
                <a16:creationId xmlns:a16="http://schemas.microsoft.com/office/drawing/2014/main" xmlns="" id="{AA0A8D97-44ED-5ABF-F825-A165E2EA8A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1722081"/>
            <a:ext cx="5451627" cy="30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75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398C59F-5A18-487B-91D6-B955AACF2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xmlns="" id="{0557FAFE-C7C3-47EC-A4F5-9B21663192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xmlns="" id="{95BC28FB-3882-4674-9D79-EA58BEB7C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xmlns="" id="{9C6EC892-83F9-402F-8552-0AD7C0556E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xmlns="" id="{18387766-037C-4EF0-8471-D19CBF2A43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xmlns="" id="{1E364F38-6F3A-476A-93E6-962EA817C4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xmlns="" id="{35C335A4-1E67-4293-8BE2-DFB085D4FB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xmlns="" id="{9A8A0F10-2C98-4297-9F92-5D95533927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xmlns="" id="{C3B112A3-006E-4008-A778-DB5F6A09D5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xmlns="" id="{E5E62767-5C25-4C49-9568-432433A3C5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xmlns="" id="{598EC006-77B1-42BA-B815-66CCB9B17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xmlns="" id="{A144ED09-DA06-491D-95A8-AB3DED4329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xmlns="" id="{1CB00BD2-11CD-4A38-8F38-02B0D1105E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520234FB-542E-4550-9C2F-1B56FD41A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41FCE1F3-DEB3-47CD-90FF-7DABB4AF45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5708E488-C19B-452C-B197-6F1C34F6E7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xmlns="" id="{89D3FD25-890E-4981-A71D-EE796873D7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xmlns="" id="{51B5414C-556A-47CB-8EE2-974A85A7A4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xmlns="" id="{1C02B20C-2B27-4B75-8AEE-A5D2E2674B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xmlns="" id="{54427714-F9AA-4F93-BD1D-400F1EA93F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xmlns="" id="{28A77D6A-9E81-497F-ABCC-2695BB5ADD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xmlns="" id="{2A1533BA-1478-4F7C-8E24-3F3E905050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xmlns="" id="{39686201-E633-40FD-A80A-1E28AD52E3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xmlns="" id="{76A215C2-F590-4938-810B-F8A79366C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xmlns="" id="{85F418E7-330D-4002-8EC8-33C1A897FF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xmlns="" id="{8FFE669A-54C9-4436-9566-C5A90F16DB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E91395A-2D18-4AF6-A0AC-AAA7189FE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xmlns="" id="{7BD08880-457D-4C62-A3B5-6A9B0878C7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xmlns="" id="{6D356F1A-690D-401E-8CF3-E4686CDFEC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F398A7BA-9279-4363-9D59-238782AB6B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657608" y="228600"/>
            <a:ext cx="2851523" cy="6638625"/>
            <a:chOff x="2487613" y="285750"/>
            <a:chExt cx="2428875" cy="5654676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xmlns="" id="{8ACCBEEF-7085-4833-8335-E4613C0A17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xmlns="" id="{B39C0EC5-6C91-409A-AB3F-D66AF23E9E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xmlns="" id="{4D4A9340-30CF-474C-AC93-3E9048DFE9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xmlns="" id="{C2D90565-D660-46B2-B574-5A6E37C8B1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xmlns="" id="{4ADDF1F8-3D32-49F9-8A53-B01C2D92CC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xmlns="" id="{DD712377-DF82-454C-8AF4-CA68112928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694E1871-CC0E-4704-902D-A324F58E49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xmlns="" id="{6CEE1CA2-8DDF-468B-B5E5-B584B84BD6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xmlns="" id="{AAA4172B-3921-482A-ABEF-E70C9242A4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xmlns="" id="{6D277B64-E367-442D-B59F-993A458565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xmlns="" id="{B4BA4199-8677-44FF-BD30-63130A0F5D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xmlns="" id="{A890CEB5-09DD-4185-9405-A39BA64050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3B88DAD3-AF6F-4D6C-8512-7239A69A40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684823" y="-786"/>
            <a:ext cx="2356675" cy="6854040"/>
            <a:chOff x="6627813" y="194833"/>
            <a:chExt cx="1952625" cy="5678918"/>
          </a:xfrm>
        </p:grpSpPr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xmlns="" id="{1BA39A29-3A4E-4822-A540-9AD6ACCBA9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xmlns="" id="{B2ACACE6-15B3-4FAF-AA08-E1006B3FD5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xmlns="" id="{1F9A4D9A-69F4-4FEC-B0DE-DD76F476ED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xmlns="" id="{E92DC9B5-F16D-4C41-824C-822DE7AA00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1">
              <a:extLst>
                <a:ext uri="{FF2B5EF4-FFF2-40B4-BE49-F238E27FC236}">
                  <a16:creationId xmlns:a16="http://schemas.microsoft.com/office/drawing/2014/main" xmlns="" id="{E737D559-8865-4000-A777-792FF67549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xmlns="" id="{B1C2147A-442E-40A4-8A97-FF053B9D2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3">
              <a:extLst>
                <a:ext uri="{FF2B5EF4-FFF2-40B4-BE49-F238E27FC236}">
                  <a16:creationId xmlns:a16="http://schemas.microsoft.com/office/drawing/2014/main" xmlns="" id="{B138F17C-6D47-4F1B-BE44-4A47FBCFF3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4">
              <a:extLst>
                <a:ext uri="{FF2B5EF4-FFF2-40B4-BE49-F238E27FC236}">
                  <a16:creationId xmlns:a16="http://schemas.microsoft.com/office/drawing/2014/main" xmlns="" id="{1BCD5498-C801-426F-9CDD-B84178E72E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5">
              <a:extLst>
                <a:ext uri="{FF2B5EF4-FFF2-40B4-BE49-F238E27FC236}">
                  <a16:creationId xmlns:a16="http://schemas.microsoft.com/office/drawing/2014/main" xmlns="" id="{6DB0639C-39E0-4218-B7D1-0408D870F4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6">
              <a:extLst>
                <a:ext uri="{FF2B5EF4-FFF2-40B4-BE49-F238E27FC236}">
                  <a16:creationId xmlns:a16="http://schemas.microsoft.com/office/drawing/2014/main" xmlns="" id="{72715634-CCEA-4B5D-94D7-E2C090EA18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7">
              <a:extLst>
                <a:ext uri="{FF2B5EF4-FFF2-40B4-BE49-F238E27FC236}">
                  <a16:creationId xmlns:a16="http://schemas.microsoft.com/office/drawing/2014/main" xmlns="" id="{6BE08C78-1349-4408-8CE2-ED20F3244D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8">
              <a:extLst>
                <a:ext uri="{FF2B5EF4-FFF2-40B4-BE49-F238E27FC236}">
                  <a16:creationId xmlns:a16="http://schemas.microsoft.com/office/drawing/2014/main" xmlns="" id="{642D5BF8-EF6C-43FC-947B-6986882110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25066" y="2514600"/>
            <a:ext cx="5681134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JIRA</a:t>
            </a:r>
            <a:endParaRPr lang="en-US" sz="440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F282BD17-AC2E-F051-285E-8980C718C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5066" y="4777379"/>
            <a:ext cx="5681134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Criando um Projeto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8841A10E-0F0E-4596-8888-870D709254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57599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Freeform 33">
            <a:extLst>
              <a:ext uri="{FF2B5EF4-FFF2-40B4-BE49-F238E27FC236}">
                <a16:creationId xmlns:a16="http://schemas.microsoft.com/office/drawing/2014/main" xmlns="" id="{29B1E55C-E51F-4093-A2A8-137C3E9014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3657599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Picture 7" descr="Padrão do plano de fundo&#10;&#10;Descrição gerada automaticamente">
            <a:extLst>
              <a:ext uri="{FF2B5EF4-FFF2-40B4-BE49-F238E27FC236}">
                <a16:creationId xmlns:a16="http://schemas.microsoft.com/office/drawing/2014/main" xmlns="" id="{78D2C308-213E-8C92-D14B-B92958ED1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5" r="34708" b="-2"/>
          <a:stretch/>
        </p:blipFill>
        <p:spPr>
          <a:xfrm>
            <a:off x="-2650" y="10"/>
            <a:ext cx="36810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38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7D7C04A-EF7D-8D56-80EA-3EA41DC6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9AC760A-F9FD-B20D-ADDB-F678EA346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xmlns="" id="{DE53BD27-C930-1553-AA24-C55270E01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xmlns="" id="{17E9F578-EB08-0C50-EF9E-C2645784DB11}"/>
              </a:ext>
            </a:extLst>
          </p:cNvPr>
          <p:cNvSpPr/>
          <p:nvPr/>
        </p:nvSpPr>
        <p:spPr>
          <a:xfrm>
            <a:off x="2080729" y="55980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6BCCF4BE-0615-6BA7-6837-B54385443967}"/>
              </a:ext>
            </a:extLst>
          </p:cNvPr>
          <p:cNvSpPr/>
          <p:nvPr/>
        </p:nvSpPr>
        <p:spPr>
          <a:xfrm>
            <a:off x="2083839" y="3054216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299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7D7C04A-EF7D-8D56-80EA-3EA41DC6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9AC760A-F9FD-B20D-ADDB-F678EA346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C5F0C23F-65DE-DF6E-1035-6395CBC91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xmlns="" id="{93240DE3-BA59-B094-F7D7-3BE8AFAB8B95}"/>
              </a:ext>
            </a:extLst>
          </p:cNvPr>
          <p:cNvSpPr/>
          <p:nvPr/>
        </p:nvSpPr>
        <p:spPr>
          <a:xfrm>
            <a:off x="2589212" y="328523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09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7D7C04A-EF7D-8D56-80EA-3EA41DC6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9AC760A-F9FD-B20D-ADDB-F678EA346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xmlns="" id="{68A7C0EC-147D-38B6-239E-C46B3DE43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xmlns="" id="{F011D925-B7E7-896F-FE88-A2715C74A6B6}"/>
              </a:ext>
            </a:extLst>
          </p:cNvPr>
          <p:cNvSpPr/>
          <p:nvPr/>
        </p:nvSpPr>
        <p:spPr>
          <a:xfrm>
            <a:off x="1278294" y="61395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86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2730845" cy="66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b="1" dirty="0">
                <a:latin typeface="Arial Rounded MT Bold" panose="020F0704030504030204" pitchFamily="34" charset="0"/>
              </a:rPr>
              <a:t>JIRA - Backlog</a:t>
            </a:r>
          </a:p>
        </p:txBody>
      </p:sp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xmlns="" id="{2005C528-F346-B520-AC9B-FBA9D510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xmlns="" id="{3C748D5D-C41D-3064-7F9B-407D42DDAB62}"/>
              </a:ext>
            </a:extLst>
          </p:cNvPr>
          <p:cNvSpPr/>
          <p:nvPr/>
        </p:nvSpPr>
        <p:spPr>
          <a:xfrm>
            <a:off x="1691953" y="2641215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3D6F83BC-5099-52E6-70BE-41CAF3F83507}"/>
              </a:ext>
            </a:extLst>
          </p:cNvPr>
          <p:cNvSpPr/>
          <p:nvPr/>
        </p:nvSpPr>
        <p:spPr>
          <a:xfrm>
            <a:off x="1691951" y="3800663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82F7AC8F-8C17-6D68-A15E-428D91A9CF91}"/>
              </a:ext>
            </a:extLst>
          </p:cNvPr>
          <p:cNvSpPr/>
          <p:nvPr/>
        </p:nvSpPr>
        <p:spPr>
          <a:xfrm>
            <a:off x="9439469" y="5548597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092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2730845" cy="66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b="1" dirty="0">
                <a:latin typeface="Arial Rounded MT Bold" panose="020F0704030504030204" pitchFamily="34" charset="0"/>
              </a:rPr>
              <a:t>JIRA - Backlog</a:t>
            </a:r>
          </a:p>
        </p:txBody>
      </p:sp>
      <p:pic>
        <p:nvPicPr>
          <p:cNvPr id="9" name="Imagem 8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xmlns="" id="{E874091A-701F-16D4-8915-A5647EF9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24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11">
            <a:extLst>
              <a:ext uri="{FF2B5EF4-FFF2-40B4-BE49-F238E27FC236}">
                <a16:creationId xmlns:a16="http://schemas.microsoft.com/office/drawing/2014/main" xmlns="" id="{7398C59F-5A18-487B-91D6-B955AACF2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xmlns="" id="{0557FAFE-C7C3-47EC-A4F5-9B21663192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xmlns="" id="{95BC28FB-3882-4674-9D79-EA58BEB7C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xmlns="" id="{9C6EC892-83F9-402F-8552-0AD7C0556E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xmlns="" id="{18387766-037C-4EF0-8471-D19CBF2A43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xmlns="" id="{1E364F38-6F3A-476A-93E6-962EA817C4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xmlns="" id="{35C335A4-1E67-4293-8BE2-DFB085D4FB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xmlns="" id="{9A8A0F10-2C98-4297-9F92-5D95533927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xmlns="" id="{C3B112A3-006E-4008-A778-DB5F6A09D5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xmlns="" id="{E5E62767-5C25-4C49-9568-432433A3C5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xmlns="" id="{598EC006-77B1-42BA-B815-66CCB9B17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xmlns="" id="{A144ED09-DA06-491D-95A8-AB3DED4329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xmlns="" id="{1CB00BD2-11CD-4A38-8F38-02B0D1105E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3" name="Group 25">
            <a:extLst>
              <a:ext uri="{FF2B5EF4-FFF2-40B4-BE49-F238E27FC236}">
                <a16:creationId xmlns:a16="http://schemas.microsoft.com/office/drawing/2014/main" xmlns="" id="{520234FB-542E-4550-9C2F-1B56FD41A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41FCE1F3-DEB3-47CD-90FF-7DABB4AF45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5708E488-C19B-452C-B197-6F1C34F6E7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xmlns="" id="{89D3FD25-890E-4981-A71D-EE796873D7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xmlns="" id="{51B5414C-556A-47CB-8EE2-974A85A7A4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xmlns="" id="{1C02B20C-2B27-4B75-8AEE-A5D2E2674B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xmlns="" id="{54427714-F9AA-4F93-BD1D-400F1EA93F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xmlns="" id="{28A77D6A-9E81-497F-ABCC-2695BB5ADD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xmlns="" id="{2A1533BA-1478-4F7C-8E24-3F3E905050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xmlns="" id="{39686201-E633-40FD-A80A-1E28AD52E3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xmlns="" id="{76A215C2-F590-4938-810B-F8A79366C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xmlns="" id="{85F418E7-330D-4002-8EC8-33C1A897FF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xmlns="" id="{8FFE669A-54C9-4436-9566-C5A90F16DB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5" name="Rectangle 39">
            <a:extLst>
              <a:ext uri="{FF2B5EF4-FFF2-40B4-BE49-F238E27FC236}">
                <a16:creationId xmlns:a16="http://schemas.microsoft.com/office/drawing/2014/main" xmlns="" id="{DE91395A-2D18-4AF6-A0AC-AAA7189FE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xmlns="" id="{7BD08880-457D-4C62-A3B5-6A9B0878C7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78" name="Rectangle 43">
            <a:extLst>
              <a:ext uri="{FF2B5EF4-FFF2-40B4-BE49-F238E27FC236}">
                <a16:creationId xmlns:a16="http://schemas.microsoft.com/office/drawing/2014/main" xmlns="" id="{6D356F1A-690D-401E-8CF3-E4686CDFEC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9" name="Group 45">
            <a:extLst>
              <a:ext uri="{FF2B5EF4-FFF2-40B4-BE49-F238E27FC236}">
                <a16:creationId xmlns:a16="http://schemas.microsoft.com/office/drawing/2014/main" xmlns="" id="{F398A7BA-9279-4363-9D59-238782AB6B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657608" y="228600"/>
            <a:ext cx="2851523" cy="6638625"/>
            <a:chOff x="2487613" y="285750"/>
            <a:chExt cx="2428875" cy="5654676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xmlns="" id="{8ACCBEEF-7085-4833-8335-E4613C0A17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xmlns="" id="{B39C0EC5-6C91-409A-AB3F-D66AF23E9E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xmlns="" id="{4D4A9340-30CF-474C-AC93-3E9048DFE9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xmlns="" id="{C2D90565-D660-46B2-B574-5A6E37C8B1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xmlns="" id="{4ADDF1F8-3D32-49F9-8A53-B01C2D92CC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xmlns="" id="{DD712377-DF82-454C-8AF4-CA68112928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694E1871-CC0E-4704-902D-A324F58E49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xmlns="" id="{6CEE1CA2-8DDF-468B-B5E5-B584B84BD6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xmlns="" id="{AAA4172B-3921-482A-ABEF-E70C9242A4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xmlns="" id="{6D277B64-E367-442D-B59F-993A458565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xmlns="" id="{B4BA4199-8677-44FF-BD30-63130A0F5D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xmlns="" id="{A890CEB5-09DD-4185-9405-A39BA64050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3B88DAD3-AF6F-4D6C-8512-7239A69A40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684823" y="-786"/>
            <a:ext cx="2356675" cy="6854040"/>
            <a:chOff x="6627813" y="194833"/>
            <a:chExt cx="1952625" cy="5678918"/>
          </a:xfrm>
        </p:grpSpPr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xmlns="" id="{1BA39A29-3A4E-4822-A540-9AD6ACCBA9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xmlns="" id="{B2ACACE6-15B3-4FAF-AA08-E1006B3FD5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xmlns="" id="{1F9A4D9A-69F4-4FEC-B0DE-DD76F476ED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xmlns="" id="{E92DC9B5-F16D-4C41-824C-822DE7AA00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1">
              <a:extLst>
                <a:ext uri="{FF2B5EF4-FFF2-40B4-BE49-F238E27FC236}">
                  <a16:creationId xmlns:a16="http://schemas.microsoft.com/office/drawing/2014/main" xmlns="" id="{E737D559-8865-4000-A777-792FF67549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xmlns="" id="{B1C2147A-442E-40A4-8A97-FF053B9D2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3">
              <a:extLst>
                <a:ext uri="{FF2B5EF4-FFF2-40B4-BE49-F238E27FC236}">
                  <a16:creationId xmlns:a16="http://schemas.microsoft.com/office/drawing/2014/main" xmlns="" id="{B138F17C-6D47-4F1B-BE44-4A47FBCFF3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4">
              <a:extLst>
                <a:ext uri="{FF2B5EF4-FFF2-40B4-BE49-F238E27FC236}">
                  <a16:creationId xmlns:a16="http://schemas.microsoft.com/office/drawing/2014/main" xmlns="" id="{1BCD5498-C801-426F-9CDD-B84178E72E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5">
              <a:extLst>
                <a:ext uri="{FF2B5EF4-FFF2-40B4-BE49-F238E27FC236}">
                  <a16:creationId xmlns:a16="http://schemas.microsoft.com/office/drawing/2014/main" xmlns="" id="{6DB0639C-39E0-4218-B7D1-0408D870F4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6">
              <a:extLst>
                <a:ext uri="{FF2B5EF4-FFF2-40B4-BE49-F238E27FC236}">
                  <a16:creationId xmlns:a16="http://schemas.microsoft.com/office/drawing/2014/main" xmlns="" id="{72715634-CCEA-4B5D-94D7-E2C090EA18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7">
              <a:extLst>
                <a:ext uri="{FF2B5EF4-FFF2-40B4-BE49-F238E27FC236}">
                  <a16:creationId xmlns:a16="http://schemas.microsoft.com/office/drawing/2014/main" xmlns="" id="{6BE08C78-1349-4408-8CE2-ED20F3244D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8">
              <a:extLst>
                <a:ext uri="{FF2B5EF4-FFF2-40B4-BE49-F238E27FC236}">
                  <a16:creationId xmlns:a16="http://schemas.microsoft.com/office/drawing/2014/main" xmlns="" id="{642D5BF8-EF6C-43FC-947B-6986882110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25066" y="2514600"/>
            <a:ext cx="5681134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JIRA</a:t>
            </a:r>
            <a:endParaRPr lang="en-US" sz="440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F282BD17-AC2E-F051-285E-8980C718C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5066" y="4777379"/>
            <a:ext cx="5681134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Gerenciando um Projeto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8841A10E-0F0E-4596-8888-870D709254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57599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Freeform 33">
            <a:extLst>
              <a:ext uri="{FF2B5EF4-FFF2-40B4-BE49-F238E27FC236}">
                <a16:creationId xmlns:a16="http://schemas.microsoft.com/office/drawing/2014/main" xmlns="" id="{29B1E55C-E51F-4093-A2A8-137C3E9014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3657599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1" name="Picture 7">
            <a:extLst>
              <a:ext uri="{FF2B5EF4-FFF2-40B4-BE49-F238E27FC236}">
                <a16:creationId xmlns:a16="http://schemas.microsoft.com/office/drawing/2014/main" xmlns="" id="{D28726D2-1346-33D5-102B-A6841E040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51" r="22620" b="1"/>
          <a:stretch/>
        </p:blipFill>
        <p:spPr>
          <a:xfrm>
            <a:off x="-2650" y="10"/>
            <a:ext cx="36810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6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/>
              <a:t>JIRA: Tipos de Item</a:t>
            </a: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A7FE097-131A-41FA-341D-002980303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3" t="10477" r="13423" b="7300"/>
          <a:stretch/>
        </p:blipFill>
        <p:spPr>
          <a:xfrm>
            <a:off x="1643743" y="1411779"/>
            <a:ext cx="7815944" cy="49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4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/>
              <a:t>JIRA: Tipos de Item</a:t>
            </a:r>
            <a:endParaRPr lang="pt-BR" sz="2800" dirty="0"/>
          </a:p>
        </p:txBody>
      </p:sp>
      <p:pic>
        <p:nvPicPr>
          <p:cNvPr id="12" name="Espaço Reservado para Conteúdo 11" descr="Tela de computador com texto preto sobre fundo branco">
            <a:extLst>
              <a:ext uri="{FF2B5EF4-FFF2-40B4-BE49-F238E27FC236}">
                <a16:creationId xmlns:a16="http://schemas.microsoft.com/office/drawing/2014/main" xmlns="" id="{F712D291-4EE9-364F-D927-E1E621202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1" r="23303" b="7301"/>
          <a:stretch/>
        </p:blipFill>
        <p:spPr>
          <a:xfrm>
            <a:off x="1763487" y="1264555"/>
            <a:ext cx="8654142" cy="5410052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A2801800-E254-DCF3-8A21-E085556FC7E5}"/>
              </a:ext>
            </a:extLst>
          </p:cNvPr>
          <p:cNvSpPr/>
          <p:nvPr/>
        </p:nvSpPr>
        <p:spPr>
          <a:xfrm>
            <a:off x="8343123" y="1282957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73185775-3013-CD6A-F3C1-AAB151645A9B}"/>
              </a:ext>
            </a:extLst>
          </p:cNvPr>
          <p:cNvSpPr/>
          <p:nvPr/>
        </p:nvSpPr>
        <p:spPr>
          <a:xfrm>
            <a:off x="6644953" y="3862148"/>
            <a:ext cx="391886" cy="373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7922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27308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92" y="2825577"/>
            <a:ext cx="4497860" cy="259491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38608" y="2143029"/>
            <a:ext cx="52910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Arial Narrow" panose="020B0606020202030204" pitchFamily="34" charset="0"/>
              </a:rPr>
              <a:t>Segundo Project Management </a:t>
            </a:r>
            <a:r>
              <a:rPr lang="pt-BR" dirty="0" err="1">
                <a:latin typeface="Arial Narrow" panose="020B0606020202030204" pitchFamily="34" charset="0"/>
              </a:rPr>
              <a:t>Institute</a:t>
            </a:r>
            <a:r>
              <a:rPr lang="pt-BR" dirty="0">
                <a:latin typeface="Arial Narrow" panose="020B0606020202030204" pitchFamily="34" charset="0"/>
              </a:rPr>
              <a:t> (PMI), projeto é um conjunto de atividades temporárias realizadas em grupo destinado ao desenvolvimento de produtos ou serviços.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 Narrow" panose="020B0606020202030204" pitchFamily="34" charset="0"/>
              </a:rPr>
              <a:t>Gestão de projetos é um conjunto de conhecimentos, habilidades, técnicas  e ferramentas utilizadas para planejar, executar e monitorar um projeto. É aqui que entra o </a:t>
            </a:r>
            <a:r>
              <a:rPr lang="pt-BR" dirty="0" err="1">
                <a:latin typeface="Arial Narrow" panose="020B0606020202030204" pitchFamily="34" charset="0"/>
              </a:rPr>
              <a:t>Azure</a:t>
            </a:r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dirty="0" err="1">
                <a:latin typeface="Arial Narrow" panose="020B0606020202030204" pitchFamily="34" charset="0"/>
              </a:rPr>
              <a:t>Boards</a:t>
            </a:r>
            <a:r>
              <a:rPr lang="pt-BR" dirty="0">
                <a:latin typeface="Arial Narrow" panose="020B060602020203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dirty="0" err="1">
                <a:latin typeface="Arial Narrow" panose="020B0606020202030204" pitchFamily="34" charset="0"/>
              </a:rPr>
              <a:t>Azure</a:t>
            </a:r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dirty="0" err="1">
                <a:latin typeface="Arial Narrow" panose="020B0606020202030204" pitchFamily="34" charset="0"/>
              </a:rPr>
              <a:t>Boards</a:t>
            </a:r>
            <a:r>
              <a:rPr lang="pt-BR" dirty="0">
                <a:latin typeface="Arial Narrow" panose="020B0606020202030204" pitchFamily="34" charset="0"/>
              </a:rPr>
              <a:t> é um serviço do </a:t>
            </a:r>
            <a:r>
              <a:rPr lang="pt-BR" dirty="0" err="1">
                <a:latin typeface="Arial Narrow" panose="020B0606020202030204" pitchFamily="34" charset="0"/>
              </a:rPr>
              <a:t>Azure</a:t>
            </a:r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dirty="0" err="1">
                <a:latin typeface="Arial Narrow" panose="020B0606020202030204" pitchFamily="34" charset="0"/>
              </a:rPr>
              <a:t>DevOps</a:t>
            </a:r>
            <a:r>
              <a:rPr lang="pt-BR" dirty="0">
                <a:latin typeface="Arial Narrow" panose="020B0606020202030204" pitchFamily="34" charset="0"/>
              </a:rPr>
              <a:t> que nos ajuda no planejamento, gerenciamento, execução e </a:t>
            </a:r>
            <a:r>
              <a:rPr lang="pt-BR" dirty="0" err="1">
                <a:latin typeface="Arial Narrow" panose="020B0606020202030204" pitchFamily="34" charset="0"/>
              </a:rPr>
              <a:t>monito-ramento</a:t>
            </a:r>
            <a:r>
              <a:rPr lang="pt-BR" dirty="0">
                <a:latin typeface="Arial Narrow" panose="020B0606020202030204" pitchFamily="34" charset="0"/>
              </a:rPr>
              <a:t> da saúde do nosso projeto.</a:t>
            </a:r>
          </a:p>
        </p:txBody>
      </p:sp>
    </p:spTree>
    <p:extLst>
      <p:ext uri="{BB962C8B-B14F-4D97-AF65-F5344CB8AC3E}">
        <p14:creationId xmlns:p14="http://schemas.microsoft.com/office/powerpoint/2010/main" val="1238524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/>
              <a:t>JIRA: Backlog</a:t>
            </a:r>
            <a:endParaRPr lang="pt-BR" sz="2800" dirty="0"/>
          </a:p>
        </p:txBody>
      </p:sp>
      <p:pic>
        <p:nvPicPr>
          <p:cNvPr id="5" name="Picture 4" descr="An annotated sample Kanban backlog (with an issue selected), with Backlog and Selected for Development as board columns. ">
            <a:extLst>
              <a:ext uri="{FF2B5EF4-FFF2-40B4-BE49-F238E27FC236}">
                <a16:creationId xmlns:a16="http://schemas.microsoft.com/office/drawing/2014/main" xmlns="" id="{DB3B9BE6-9456-6005-F702-2F36D22F9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59" y="1584167"/>
            <a:ext cx="9167516" cy="48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93E0C5C1-16E1-4AFC-CDA6-BAAC3F6877BD}"/>
              </a:ext>
            </a:extLst>
          </p:cNvPr>
          <p:cNvSpPr txBox="1"/>
          <p:nvPr/>
        </p:nvSpPr>
        <p:spPr>
          <a:xfrm>
            <a:off x="9718296" y="5041509"/>
            <a:ext cx="25240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3 - </a:t>
            </a:r>
            <a:r>
              <a:rPr lang="pt-BR" sz="1600" b="1" dirty="0">
                <a:solidFill>
                  <a:srgbClr val="000000"/>
                </a:solidFill>
              </a:rPr>
              <a:t>Comentários, atualizações, detalhes, adição de conteúdo e afins.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C22283FF-0314-A35D-DCCA-1DEB9C8F06DA}"/>
              </a:ext>
            </a:extLst>
          </p:cNvPr>
          <p:cNvSpPr txBox="1"/>
          <p:nvPr/>
        </p:nvSpPr>
        <p:spPr>
          <a:xfrm>
            <a:off x="9718296" y="1727776"/>
            <a:ext cx="23181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000000"/>
                </a:solidFill>
              </a:rPr>
              <a:t>1 - Este é o nome da primeira coluna em seu quadro </a:t>
            </a:r>
            <a:r>
              <a:rPr lang="pt-BR" sz="1600" b="1" dirty="0" err="1">
                <a:solidFill>
                  <a:srgbClr val="000000"/>
                </a:solidFill>
              </a:rPr>
              <a:t>Kanban</a:t>
            </a:r>
            <a:r>
              <a:rPr lang="pt-BR" sz="16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80179E30-CB21-952C-6F66-C372F0291E27}"/>
              </a:ext>
            </a:extLst>
          </p:cNvPr>
          <p:cNvSpPr txBox="1"/>
          <p:nvPr/>
        </p:nvSpPr>
        <p:spPr>
          <a:xfrm>
            <a:off x="9718296" y="3015311"/>
            <a:ext cx="27393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000000"/>
                </a:solidFill>
              </a:rPr>
              <a:t>2 -Problemas prontos para serem arrastados para o </a:t>
            </a:r>
            <a:r>
              <a:rPr lang="pt-BR" sz="1600" b="1" dirty="0" err="1">
                <a:solidFill>
                  <a:srgbClr val="000000"/>
                </a:solidFill>
              </a:rPr>
              <a:t>Selected</a:t>
            </a:r>
            <a:r>
              <a:rPr lang="pt-BR" sz="1600" b="1" dirty="0">
                <a:solidFill>
                  <a:srgbClr val="000000"/>
                </a:solidFill>
              </a:rPr>
              <a:t> for </a:t>
            </a:r>
            <a:r>
              <a:rPr lang="pt-BR" sz="1600" b="1" dirty="0" err="1">
                <a:solidFill>
                  <a:srgbClr val="000000"/>
                </a:solidFill>
              </a:rPr>
              <a:t>Development</a:t>
            </a:r>
            <a:r>
              <a:rPr lang="pt-BR" sz="1600" b="1" dirty="0">
                <a:solidFill>
                  <a:srgbClr val="000000"/>
                </a:solidFill>
              </a:rPr>
              <a:t> para que você possa começar a trabalhar neles.</a:t>
            </a:r>
          </a:p>
        </p:txBody>
      </p:sp>
    </p:spTree>
    <p:extLst>
      <p:ext uri="{BB962C8B-B14F-4D97-AF65-F5344CB8AC3E}">
        <p14:creationId xmlns:p14="http://schemas.microsoft.com/office/powerpoint/2010/main" val="1605848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/>
              <a:t>JIRA: Sprint</a:t>
            </a:r>
            <a:endParaRPr lang="pt-BR" sz="2800" dirty="0"/>
          </a:p>
        </p:txBody>
      </p:sp>
      <p:pic>
        <p:nvPicPr>
          <p:cNvPr id="3" name="Picture 2" descr="Jira Kanban with EasyKAD™ - KAD Kanban Accelerated Delivery">
            <a:extLst>
              <a:ext uri="{FF2B5EF4-FFF2-40B4-BE49-F238E27FC236}">
                <a16:creationId xmlns:a16="http://schemas.microsoft.com/office/drawing/2014/main" xmlns="" id="{7F189BBC-89EC-DA9B-95F7-83632B781D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5" y="1571537"/>
            <a:ext cx="10561738" cy="507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870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/>
              <a:t>JIRA: Quadro</a:t>
            </a:r>
            <a:endParaRPr lang="pt-BR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9DA86A-8642-8111-1409-6E51C6DB3A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858" y="1264555"/>
            <a:ext cx="10201061" cy="49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317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11">
            <a:extLst>
              <a:ext uri="{FF2B5EF4-FFF2-40B4-BE49-F238E27FC236}">
                <a16:creationId xmlns:a16="http://schemas.microsoft.com/office/drawing/2014/main" xmlns="" id="{7398C59F-5A18-487B-91D6-B955AACF2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xmlns="" id="{0557FAFE-C7C3-47EC-A4F5-9B21663192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xmlns="" id="{95BC28FB-3882-4674-9D79-EA58BEB7C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xmlns="" id="{9C6EC892-83F9-402F-8552-0AD7C0556E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xmlns="" id="{18387766-037C-4EF0-8471-D19CBF2A43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xmlns="" id="{1E364F38-6F3A-476A-93E6-962EA817C4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xmlns="" id="{35C335A4-1E67-4293-8BE2-DFB085D4FB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xmlns="" id="{9A8A0F10-2C98-4297-9F92-5D95533927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xmlns="" id="{C3B112A3-006E-4008-A778-DB5F6A09D5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xmlns="" id="{E5E62767-5C25-4C49-9568-432433A3C5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xmlns="" id="{598EC006-77B1-42BA-B815-66CCB9B17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xmlns="" id="{A144ED09-DA06-491D-95A8-AB3DED4329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xmlns="" id="{1CB00BD2-11CD-4A38-8F38-02B0D1105E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3" name="Group 25">
            <a:extLst>
              <a:ext uri="{FF2B5EF4-FFF2-40B4-BE49-F238E27FC236}">
                <a16:creationId xmlns:a16="http://schemas.microsoft.com/office/drawing/2014/main" xmlns="" id="{520234FB-542E-4550-9C2F-1B56FD41A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41FCE1F3-DEB3-47CD-90FF-7DABB4AF45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5708E488-C19B-452C-B197-6F1C34F6E7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xmlns="" id="{89D3FD25-890E-4981-A71D-EE796873D7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xmlns="" id="{51B5414C-556A-47CB-8EE2-974A85A7A4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xmlns="" id="{1C02B20C-2B27-4B75-8AEE-A5D2E2674B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xmlns="" id="{54427714-F9AA-4F93-BD1D-400F1EA93F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xmlns="" id="{28A77D6A-9E81-497F-ABCC-2695BB5ADD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xmlns="" id="{2A1533BA-1478-4F7C-8E24-3F3E905050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xmlns="" id="{39686201-E633-40FD-A80A-1E28AD52E3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xmlns="" id="{76A215C2-F590-4938-810B-F8A79366C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xmlns="" id="{85F418E7-330D-4002-8EC8-33C1A897FF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xmlns="" id="{8FFE669A-54C9-4436-9566-C5A90F16DB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5" name="Rectangle 39">
            <a:extLst>
              <a:ext uri="{FF2B5EF4-FFF2-40B4-BE49-F238E27FC236}">
                <a16:creationId xmlns:a16="http://schemas.microsoft.com/office/drawing/2014/main" xmlns="" id="{DE91395A-2D18-4AF6-A0AC-AAA7189FE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xmlns="" id="{7BD08880-457D-4C62-A3B5-6A9B0878C7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78" name="Rectangle 43">
            <a:extLst>
              <a:ext uri="{FF2B5EF4-FFF2-40B4-BE49-F238E27FC236}">
                <a16:creationId xmlns:a16="http://schemas.microsoft.com/office/drawing/2014/main" xmlns="" id="{6D356F1A-690D-401E-8CF3-E4686CDFEC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9" name="Group 45">
            <a:extLst>
              <a:ext uri="{FF2B5EF4-FFF2-40B4-BE49-F238E27FC236}">
                <a16:creationId xmlns:a16="http://schemas.microsoft.com/office/drawing/2014/main" xmlns="" id="{F398A7BA-9279-4363-9D59-238782AB6B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657608" y="228600"/>
            <a:ext cx="2851523" cy="6638625"/>
            <a:chOff x="2487613" y="285750"/>
            <a:chExt cx="2428875" cy="5654676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xmlns="" id="{8ACCBEEF-7085-4833-8335-E4613C0A17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xmlns="" id="{B39C0EC5-6C91-409A-AB3F-D66AF23E9E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xmlns="" id="{4D4A9340-30CF-474C-AC93-3E9048DFE9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xmlns="" id="{C2D90565-D660-46B2-B574-5A6E37C8B1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xmlns="" id="{4ADDF1F8-3D32-49F9-8A53-B01C2D92CC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xmlns="" id="{DD712377-DF82-454C-8AF4-CA68112928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694E1871-CC0E-4704-902D-A324F58E49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xmlns="" id="{6CEE1CA2-8DDF-468B-B5E5-B584B84BD6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xmlns="" id="{AAA4172B-3921-482A-ABEF-E70C9242A4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xmlns="" id="{6D277B64-E367-442D-B59F-993A458565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xmlns="" id="{B4BA4199-8677-44FF-BD30-63130A0F5D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xmlns="" id="{A890CEB5-09DD-4185-9405-A39BA64050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3B88DAD3-AF6F-4D6C-8512-7239A69A40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684823" y="-786"/>
            <a:ext cx="2356675" cy="6854040"/>
            <a:chOff x="6627813" y="194833"/>
            <a:chExt cx="1952625" cy="5678918"/>
          </a:xfrm>
        </p:grpSpPr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xmlns="" id="{1BA39A29-3A4E-4822-A540-9AD6ACCBA9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xmlns="" id="{B2ACACE6-15B3-4FAF-AA08-E1006B3FD5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xmlns="" id="{1F9A4D9A-69F4-4FEC-B0DE-DD76F476ED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xmlns="" id="{E92DC9B5-F16D-4C41-824C-822DE7AA00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1">
              <a:extLst>
                <a:ext uri="{FF2B5EF4-FFF2-40B4-BE49-F238E27FC236}">
                  <a16:creationId xmlns:a16="http://schemas.microsoft.com/office/drawing/2014/main" xmlns="" id="{E737D559-8865-4000-A777-792FF67549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xmlns="" id="{B1C2147A-442E-40A4-8A97-FF053B9D2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3">
              <a:extLst>
                <a:ext uri="{FF2B5EF4-FFF2-40B4-BE49-F238E27FC236}">
                  <a16:creationId xmlns:a16="http://schemas.microsoft.com/office/drawing/2014/main" xmlns="" id="{B138F17C-6D47-4F1B-BE44-4A47FBCFF3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4">
              <a:extLst>
                <a:ext uri="{FF2B5EF4-FFF2-40B4-BE49-F238E27FC236}">
                  <a16:creationId xmlns:a16="http://schemas.microsoft.com/office/drawing/2014/main" xmlns="" id="{1BCD5498-C801-426F-9CDD-B84178E72E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5">
              <a:extLst>
                <a:ext uri="{FF2B5EF4-FFF2-40B4-BE49-F238E27FC236}">
                  <a16:creationId xmlns:a16="http://schemas.microsoft.com/office/drawing/2014/main" xmlns="" id="{6DB0639C-39E0-4218-B7D1-0408D870F4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6">
              <a:extLst>
                <a:ext uri="{FF2B5EF4-FFF2-40B4-BE49-F238E27FC236}">
                  <a16:creationId xmlns:a16="http://schemas.microsoft.com/office/drawing/2014/main" xmlns="" id="{72715634-CCEA-4B5D-94D7-E2C090EA18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7">
              <a:extLst>
                <a:ext uri="{FF2B5EF4-FFF2-40B4-BE49-F238E27FC236}">
                  <a16:creationId xmlns:a16="http://schemas.microsoft.com/office/drawing/2014/main" xmlns="" id="{6BE08C78-1349-4408-8CE2-ED20F3244D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8">
              <a:extLst>
                <a:ext uri="{FF2B5EF4-FFF2-40B4-BE49-F238E27FC236}">
                  <a16:creationId xmlns:a16="http://schemas.microsoft.com/office/drawing/2014/main" xmlns="" id="{642D5BF8-EF6C-43FC-947B-6986882110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25066" y="2514600"/>
            <a:ext cx="5681134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/>
              <a:t>Azure Boards x JIRA</a:t>
            </a:r>
            <a:endParaRPr lang="en-US" sz="440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F282BD17-AC2E-F051-285E-8980C718C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5066" y="4777379"/>
            <a:ext cx="5681134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err="1"/>
              <a:t>Comparação</a:t>
            </a:r>
            <a:endParaRPr lang="en-US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8841A10E-0F0E-4596-8888-870D709254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57599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Freeform 33">
            <a:extLst>
              <a:ext uri="{FF2B5EF4-FFF2-40B4-BE49-F238E27FC236}">
                <a16:creationId xmlns:a16="http://schemas.microsoft.com/office/drawing/2014/main" xmlns="" id="{29B1E55C-E51F-4093-A2A8-137C3E9014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3657599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1" name="Picture 7">
            <a:extLst>
              <a:ext uri="{FF2B5EF4-FFF2-40B4-BE49-F238E27FC236}">
                <a16:creationId xmlns:a16="http://schemas.microsoft.com/office/drawing/2014/main" xmlns="" id="{D28726D2-1346-33D5-102B-A6841E040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51" r="22620" b="1"/>
          <a:stretch/>
        </p:blipFill>
        <p:spPr>
          <a:xfrm>
            <a:off x="-2650" y="10"/>
            <a:ext cx="36810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35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55E369BE-B59F-CBA7-2E78-056A49AF170F}"/>
              </a:ext>
            </a:extLst>
          </p:cNvPr>
          <p:cNvSpPr/>
          <p:nvPr/>
        </p:nvSpPr>
        <p:spPr>
          <a:xfrm>
            <a:off x="1274730" y="1367483"/>
            <a:ext cx="3709590" cy="5024870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23000">
                <a:schemeClr val="accent6">
                  <a:lumMod val="60000"/>
                  <a:lumOff val="4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69B26947-AF67-579A-A9E8-A28B14032F41}"/>
              </a:ext>
            </a:extLst>
          </p:cNvPr>
          <p:cNvCxnSpPr>
            <a:cxnSpLocks/>
          </p:cNvCxnSpPr>
          <p:nvPr/>
        </p:nvCxnSpPr>
        <p:spPr>
          <a:xfrm flipV="1">
            <a:off x="1274730" y="2765321"/>
            <a:ext cx="3663946" cy="169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65F051A1-F6FD-22D6-7B24-8E62752C2CE5}"/>
              </a:ext>
            </a:extLst>
          </p:cNvPr>
          <p:cNvSpPr txBox="1"/>
          <p:nvPr/>
        </p:nvSpPr>
        <p:spPr>
          <a:xfrm>
            <a:off x="2945330" y="655182"/>
            <a:ext cx="2050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Azure Boards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72DCB45-AA2B-8093-97C4-A03536BA58A3}"/>
              </a:ext>
            </a:extLst>
          </p:cNvPr>
          <p:cNvSpPr txBox="1"/>
          <p:nvPr/>
        </p:nvSpPr>
        <p:spPr>
          <a:xfrm>
            <a:off x="5466011" y="245397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Comparação</a:t>
            </a:r>
          </a:p>
        </p:txBody>
      </p:sp>
      <p:pic>
        <p:nvPicPr>
          <p:cNvPr id="1028" name="Picture 4" descr="Azure Boards Logo PNG Vector (SVG) Free Download">
            <a:extLst>
              <a:ext uri="{FF2B5EF4-FFF2-40B4-BE49-F238E27FC236}">
                <a16:creationId xmlns:a16="http://schemas.microsoft.com/office/drawing/2014/main" xmlns="" id="{23FAF840-AB2B-4D6A-8497-6239C408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318" y="533452"/>
            <a:ext cx="876050" cy="87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06352B01-D469-132B-EBFE-775EECA425B0}"/>
              </a:ext>
            </a:extLst>
          </p:cNvPr>
          <p:cNvSpPr/>
          <p:nvPr/>
        </p:nvSpPr>
        <p:spPr>
          <a:xfrm>
            <a:off x="7837820" y="1367483"/>
            <a:ext cx="3655221" cy="5024871"/>
          </a:xfrm>
          <a:prstGeom prst="roundRect">
            <a:avLst/>
          </a:prstGeom>
          <a:gradFill flip="none" rotWithShape="1">
            <a:gsLst>
              <a:gs pos="57000">
                <a:srgbClr val="00B0F0"/>
              </a:gs>
              <a:gs pos="0">
                <a:schemeClr val="bg2">
                  <a:tint val="90000"/>
                  <a:satMod val="92000"/>
                  <a:lumMod val="12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34" name="Picture 10" descr="Jira Logo: valor, história, PNG">
            <a:extLst>
              <a:ext uri="{FF2B5EF4-FFF2-40B4-BE49-F238E27FC236}">
                <a16:creationId xmlns:a16="http://schemas.microsoft.com/office/drawing/2014/main" xmlns="" id="{8C582484-132A-E69F-EBA4-4613AC2CC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314" y="360518"/>
            <a:ext cx="2400956" cy="11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33108548-81FB-2F37-DF7C-2320CD6999B1}"/>
              </a:ext>
            </a:extLst>
          </p:cNvPr>
          <p:cNvSpPr txBox="1"/>
          <p:nvPr/>
        </p:nvSpPr>
        <p:spPr>
          <a:xfrm>
            <a:off x="5469013" y="20007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800" b="1" dirty="0"/>
              <a:t>Funcionalidades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E836F743-0087-0F14-BAE2-FC1CB791EA86}"/>
              </a:ext>
            </a:extLst>
          </p:cNvPr>
          <p:cNvSpPr txBox="1"/>
          <p:nvPr/>
        </p:nvSpPr>
        <p:spPr>
          <a:xfrm>
            <a:off x="8057002" y="1686377"/>
            <a:ext cx="35306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/>
              <a:t>Recursos para gerenciamento de projetos, rastreamento de problemas, planejamento de sprints, criação de quadros </a:t>
            </a:r>
            <a:r>
              <a:rPr lang="pt-BR" sz="1200" b="1" dirty="0" err="1"/>
              <a:t>Kanban</a:t>
            </a:r>
            <a:r>
              <a:rPr lang="pt-BR" sz="1200" b="1" dirty="0"/>
              <a:t>, rastreamento de tempo e geração de relatórios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xmlns="" id="{E5C15288-915A-3BE8-C57E-AE8628BE8B62}"/>
              </a:ext>
            </a:extLst>
          </p:cNvPr>
          <p:cNvCxnSpPr>
            <a:cxnSpLocks/>
          </p:cNvCxnSpPr>
          <p:nvPr/>
        </p:nvCxnSpPr>
        <p:spPr>
          <a:xfrm>
            <a:off x="7837820" y="2765321"/>
            <a:ext cx="3655221" cy="3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ADFA5ADD-83A8-2AE2-BC6A-CACFDAC1AA79}"/>
              </a:ext>
            </a:extLst>
          </p:cNvPr>
          <p:cNvSpPr txBox="1"/>
          <p:nvPr/>
        </p:nvSpPr>
        <p:spPr>
          <a:xfrm>
            <a:off x="1443014" y="1767234"/>
            <a:ext cx="3655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/>
              <a:t>Recursos para gerenciamento de projetos ágeis, planejamento de sprints, rastreamento de problemas, criação de quadros </a:t>
            </a:r>
            <a:r>
              <a:rPr lang="pt-BR" sz="1200" b="1" dirty="0" err="1"/>
              <a:t>Kanban</a:t>
            </a:r>
            <a:r>
              <a:rPr lang="pt-BR" sz="1200" b="1" dirty="0"/>
              <a:t> e geração de relatórios.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xmlns="" id="{BC980C64-A991-1883-13EB-E8B247C48FEB}"/>
              </a:ext>
            </a:extLst>
          </p:cNvPr>
          <p:cNvSpPr txBox="1"/>
          <p:nvPr/>
        </p:nvSpPr>
        <p:spPr>
          <a:xfrm>
            <a:off x="5687880" y="2990642"/>
            <a:ext cx="158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Integração</a:t>
            </a:r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4CDB9-7F41-8818-8EE7-2DCA9A0C4F71}"/>
              </a:ext>
            </a:extLst>
          </p:cNvPr>
          <p:cNvSpPr txBox="1"/>
          <p:nvPr/>
        </p:nvSpPr>
        <p:spPr>
          <a:xfrm>
            <a:off x="7940537" y="2880801"/>
            <a:ext cx="3647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 err="1"/>
              <a:t>Bitbucket</a:t>
            </a:r>
            <a:r>
              <a:rPr lang="pt-BR" sz="1200" b="1" dirty="0"/>
              <a:t>, </a:t>
            </a:r>
            <a:r>
              <a:rPr lang="pt-BR" sz="1200" b="1" dirty="0" err="1"/>
              <a:t>Confluence</a:t>
            </a:r>
            <a:r>
              <a:rPr lang="pt-BR" sz="1200" b="1" dirty="0"/>
              <a:t>, GitHub, Jenkins, Slack, </a:t>
            </a:r>
            <a:r>
              <a:rPr lang="pt-BR" sz="1200" b="1" dirty="0" err="1"/>
              <a:t>Trello</a:t>
            </a:r>
            <a:r>
              <a:rPr lang="pt-BR" sz="1200" b="1" dirty="0"/>
              <a:t>, </a:t>
            </a:r>
            <a:r>
              <a:rPr lang="pt-BR" sz="1200" b="1" dirty="0" err="1"/>
              <a:t>Salesforce</a:t>
            </a:r>
            <a:r>
              <a:rPr lang="pt-BR" sz="1200" b="1" dirty="0"/>
              <a:t>, </a:t>
            </a:r>
            <a:r>
              <a:rPr lang="pt-BR" sz="1200" b="1" dirty="0" err="1"/>
              <a:t>ServiceNow</a:t>
            </a:r>
            <a:r>
              <a:rPr lang="pt-BR" sz="1200" b="1" dirty="0"/>
              <a:t>, </a:t>
            </a:r>
            <a:r>
              <a:rPr lang="pt-BR" sz="1200" b="1" dirty="0" err="1"/>
              <a:t>TempoTimeSheets</a:t>
            </a:r>
            <a:endParaRPr lang="pt-BR" sz="1200" b="1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72D59E93-6850-1078-F5CC-282E99CA4B7B}"/>
              </a:ext>
            </a:extLst>
          </p:cNvPr>
          <p:cNvSpPr txBox="1"/>
          <p:nvPr/>
        </p:nvSpPr>
        <p:spPr>
          <a:xfrm>
            <a:off x="1478459" y="2894893"/>
            <a:ext cx="3922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 err="1"/>
              <a:t>AzureRepos</a:t>
            </a:r>
            <a:r>
              <a:rPr lang="pt-BR" sz="1200" b="1" dirty="0"/>
              <a:t>, </a:t>
            </a:r>
            <a:r>
              <a:rPr lang="pt-BR" sz="1200" b="1" dirty="0" err="1"/>
              <a:t>AzurePipelines</a:t>
            </a:r>
            <a:r>
              <a:rPr lang="pt-BR" sz="1200" b="1" dirty="0"/>
              <a:t>, GitHub, Jenkins, </a:t>
            </a:r>
            <a:r>
              <a:rPr lang="pt-BR" sz="1200" b="1" dirty="0" err="1"/>
              <a:t>MSTeams</a:t>
            </a:r>
            <a:r>
              <a:rPr lang="pt-BR" sz="1200" b="1" dirty="0"/>
              <a:t>, </a:t>
            </a:r>
            <a:r>
              <a:rPr lang="pt-BR" sz="1200" b="1" dirty="0" err="1"/>
              <a:t>AzureTestPlans</a:t>
            </a:r>
            <a:r>
              <a:rPr lang="pt-BR" sz="1200" b="1" dirty="0"/>
              <a:t>, </a:t>
            </a:r>
            <a:r>
              <a:rPr lang="pt-BR" sz="1200" b="1" dirty="0" err="1"/>
              <a:t>Salesforce</a:t>
            </a:r>
            <a:r>
              <a:rPr lang="pt-BR" sz="1200" b="1" dirty="0"/>
              <a:t>, Slack, </a:t>
            </a:r>
            <a:r>
              <a:rPr lang="pt-BR" sz="1200" b="1" dirty="0" err="1"/>
              <a:t>PowerBI</a:t>
            </a:r>
            <a:r>
              <a:rPr lang="pt-BR" sz="1200" b="1" dirty="0"/>
              <a:t>, </a:t>
            </a:r>
            <a:r>
              <a:rPr lang="pt-BR" sz="1200" b="1" dirty="0" err="1"/>
              <a:t>MSOffice</a:t>
            </a:r>
            <a:r>
              <a:rPr lang="pt-BR" sz="1200" b="1" dirty="0"/>
              <a:t> 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xmlns="" id="{BC8CC49F-0931-92D3-1193-11E3944B0792}"/>
              </a:ext>
            </a:extLst>
          </p:cNvPr>
          <p:cNvCxnSpPr>
            <a:cxnSpLocks/>
          </p:cNvCxnSpPr>
          <p:nvPr/>
        </p:nvCxnSpPr>
        <p:spPr>
          <a:xfrm>
            <a:off x="1274730" y="3594619"/>
            <a:ext cx="367284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xmlns="" id="{FC77F0A1-A61C-9749-9264-35A771E7693E}"/>
              </a:ext>
            </a:extLst>
          </p:cNvPr>
          <p:cNvCxnSpPr>
            <a:cxnSpLocks/>
          </p:cNvCxnSpPr>
          <p:nvPr/>
        </p:nvCxnSpPr>
        <p:spPr>
          <a:xfrm>
            <a:off x="7837820" y="3633905"/>
            <a:ext cx="365521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xmlns="" id="{CC6DB53C-42ED-4088-427B-C9266EB01C3C}"/>
              </a:ext>
            </a:extLst>
          </p:cNvPr>
          <p:cNvSpPr txBox="1"/>
          <p:nvPr/>
        </p:nvSpPr>
        <p:spPr>
          <a:xfrm>
            <a:off x="5961737" y="4021106"/>
            <a:ext cx="1213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800" b="1" dirty="0"/>
              <a:t>Preço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xmlns="" id="{B0DBA076-CBB8-45C0-30A9-DF7A828D36B0}"/>
              </a:ext>
            </a:extLst>
          </p:cNvPr>
          <p:cNvSpPr txBox="1"/>
          <p:nvPr/>
        </p:nvSpPr>
        <p:spPr>
          <a:xfrm>
            <a:off x="7987844" y="3904515"/>
            <a:ext cx="3552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/>
              <a:t>Grátis para organizações de até 10 membros com limitação de recursos. Possui todos os recursos apenas com o plano mais caro.  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xmlns="" id="{74490252-7EE7-6079-E86A-BD49DDCBB08C}"/>
              </a:ext>
            </a:extLst>
          </p:cNvPr>
          <p:cNvSpPr txBox="1"/>
          <p:nvPr/>
        </p:nvSpPr>
        <p:spPr>
          <a:xfrm>
            <a:off x="1430552" y="3766078"/>
            <a:ext cx="3552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/>
              <a:t>Grátis para time de até 5 membros, com algumas ferramentas tendo validade de 12 meses. Recebe usd$200,00 de crédito para nuvem. O pagamento é </a:t>
            </a:r>
            <a:r>
              <a:rPr lang="pt-BR" sz="1200" b="1" dirty="0" err="1"/>
              <a:t>OnDemand</a:t>
            </a:r>
            <a:r>
              <a:rPr lang="pt-BR" sz="1200" b="1" dirty="0"/>
              <a:t>, baseado em dólar.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xmlns="" id="{65B2BD69-98E9-C530-966C-1B1A7BFAA29A}"/>
              </a:ext>
            </a:extLst>
          </p:cNvPr>
          <p:cNvSpPr txBox="1"/>
          <p:nvPr/>
        </p:nvSpPr>
        <p:spPr>
          <a:xfrm>
            <a:off x="5662900" y="5303456"/>
            <a:ext cx="1631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800" b="1" dirty="0"/>
              <a:t>Usabilidade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xmlns="" id="{215028D2-6617-D1FF-BE4D-732CA44773DE}"/>
              </a:ext>
            </a:extLst>
          </p:cNvPr>
          <p:cNvCxnSpPr>
            <a:cxnSpLocks/>
          </p:cNvCxnSpPr>
          <p:nvPr/>
        </p:nvCxnSpPr>
        <p:spPr>
          <a:xfrm flipV="1">
            <a:off x="1274730" y="4997523"/>
            <a:ext cx="3663946" cy="1883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xmlns="" id="{7A3C4021-DE9B-F881-3FDA-B1A00E9354F6}"/>
              </a:ext>
            </a:extLst>
          </p:cNvPr>
          <p:cNvCxnSpPr>
            <a:cxnSpLocks/>
          </p:cNvCxnSpPr>
          <p:nvPr/>
        </p:nvCxnSpPr>
        <p:spPr>
          <a:xfrm>
            <a:off x="7837820" y="4819305"/>
            <a:ext cx="365521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xmlns="" id="{E537C0B8-AF10-6D0E-CE92-0126C01D8B0D}"/>
              </a:ext>
            </a:extLst>
          </p:cNvPr>
          <p:cNvSpPr txBox="1"/>
          <p:nvPr/>
        </p:nvSpPr>
        <p:spPr>
          <a:xfrm>
            <a:off x="1443014" y="5090027"/>
            <a:ext cx="35524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200" b="1" dirty="0"/>
              <a:t>Interface de usuário amigável e intuitiva, especialmente se você já está familiarizado com outros serviços do Azure. Ele oferece uma experiência de usuário coesa e pode ser facilmente navegado, mesmo para usuários novos.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xmlns="" id="{BA953FF5-40F1-6A45-428E-F1A067540831}"/>
              </a:ext>
            </a:extLst>
          </p:cNvPr>
          <p:cNvSpPr txBox="1"/>
          <p:nvPr/>
        </p:nvSpPr>
        <p:spPr>
          <a:xfrm>
            <a:off x="7940538" y="5016360"/>
            <a:ext cx="3552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200" b="1" dirty="0"/>
              <a:t>Altamente personalizável. Complexo para usuários iniciantes. É possível personalizar os fluxos de trabalho e as visualizações para atender às necessidades específicas da equipe.</a:t>
            </a:r>
          </a:p>
        </p:txBody>
      </p:sp>
    </p:spTree>
    <p:extLst>
      <p:ext uri="{BB962C8B-B14F-4D97-AF65-F5344CB8AC3E}">
        <p14:creationId xmlns:p14="http://schemas.microsoft.com/office/powerpoint/2010/main" val="2770067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1106FC06-E92F-D1C1-042B-D51D6423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Azure Boards x Jira: Conclusão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C6EF9012-192F-0F05-A36A-A19273E8C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429" y="2315361"/>
            <a:ext cx="8915400" cy="2637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Tanto</a:t>
            </a:r>
            <a:r>
              <a:rPr lang="pt-BR" sz="2000" dirty="0"/>
              <a:t> o Jira quanto o Azure Boards são excelentes ferramentas de gerenciamento de projetos e acompanhamento de tarefas. A escolha entre eles dependerá das necessidades específicas da sua equipe, do ecossistema de ferramentas que você já utiliza e das preferências individuais em relação a recursos, integrações e usabilidade. Recomenda-se avaliar cuidadosamente os requisitos e fazer testes para determinar qual das ferramentas melhor se adapta às necessidades da sua equipe.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45374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1FF9CEF5-A50D-4B8B-9852-D76F703786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igura humana em madeira">
            <a:extLst>
              <a:ext uri="{FF2B5EF4-FFF2-40B4-BE49-F238E27FC236}">
                <a16:creationId xmlns:a16="http://schemas.microsoft.com/office/drawing/2014/main" xmlns="" id="{8610771F-A131-83B6-C970-C343A5187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8D7B1F4-93B4-A88D-093C-EAAB82F62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1"/>
                </a:solidFill>
              </a:rPr>
              <a:t>Obrigado pela atenção!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0684D86-C9D1-40C3-A9B6-EC935C7312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xmlns="" id="{1EDF7896-F56A-49DA-90F3-F5CE8B9833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76033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/>
              <a:t>Referências</a:t>
            </a:r>
            <a:endParaRPr lang="pt-BR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5B5544E-99D2-5D72-BB38-8BDAC7F3F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415" y="2133600"/>
            <a:ext cx="10214197" cy="3777622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Jira|Software</a:t>
            </a:r>
            <a:r>
              <a:rPr lang="pt-BR" dirty="0"/>
              <a:t> para acompanhamento de itens e projetos. </a:t>
            </a:r>
            <a:r>
              <a:rPr lang="pt-BR" b="1" dirty="0" err="1"/>
              <a:t>Atlassian</a:t>
            </a:r>
            <a:r>
              <a:rPr lang="pt-BR" dirty="0"/>
              <a:t>. Disponível em: &lt;https://www.atlassian.com/</a:t>
            </a:r>
            <a:r>
              <a:rPr lang="pt-BR" dirty="0" err="1"/>
              <a:t>br</a:t>
            </a:r>
            <a:r>
              <a:rPr lang="pt-BR" dirty="0"/>
              <a:t>/software/</a:t>
            </a:r>
            <a:r>
              <a:rPr lang="pt-BR" dirty="0" err="1"/>
              <a:t>jira</a:t>
            </a:r>
            <a:r>
              <a:rPr lang="pt-BR" dirty="0"/>
              <a:t>/&gt;. Acesso em: 08 de Agosto de 2023.</a:t>
            </a:r>
          </a:p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a </a:t>
            </a:r>
            <a:r>
              <a:rPr lang="pt-BR" dirty="0" err="1"/>
              <a:t>Issue</a:t>
            </a:r>
            <a:r>
              <a:rPr lang="pt-BR" dirty="0"/>
              <a:t> in </a:t>
            </a:r>
            <a:r>
              <a:rPr lang="pt-BR" dirty="0" err="1"/>
              <a:t>Jira</a:t>
            </a:r>
            <a:r>
              <a:rPr lang="pt-BR" dirty="0"/>
              <a:t>? </a:t>
            </a:r>
            <a:r>
              <a:rPr lang="pt-BR" b="1" dirty="0"/>
              <a:t>Youtube - </a:t>
            </a:r>
            <a:r>
              <a:rPr lang="pt-BR" b="1" dirty="0" err="1"/>
              <a:t>Atlassian</a:t>
            </a:r>
            <a:r>
              <a:rPr lang="pt-BR" dirty="0"/>
              <a:t>. Disponível em &lt;https://youtu.be/LeHM1eCb4zo&gt;Acesso em: 08 de Agosto de 2023.</a:t>
            </a:r>
          </a:p>
          <a:p>
            <a:r>
              <a:rPr lang="pt-BR" dirty="0" err="1"/>
              <a:t>Kanban</a:t>
            </a:r>
            <a:r>
              <a:rPr lang="pt-BR" dirty="0"/>
              <a:t> COMPLETO de A </a:t>
            </a:r>
            <a:r>
              <a:rPr lang="pt-BR" dirty="0" err="1"/>
              <a:t>a</a:t>
            </a:r>
            <a:r>
              <a:rPr lang="pt-BR" dirty="0"/>
              <a:t> Z + 4 Cursos Extras. </a:t>
            </a:r>
            <a:r>
              <a:rPr lang="pt-BR" b="1" dirty="0"/>
              <a:t>udemy.com</a:t>
            </a:r>
            <a:r>
              <a:rPr lang="pt-BR" dirty="0"/>
              <a:t>. </a:t>
            </a:r>
            <a:r>
              <a:rPr lang="pt-BR" dirty="0" err="1"/>
              <a:t>Disponivel</a:t>
            </a:r>
            <a:r>
              <a:rPr lang="pt-BR" dirty="0"/>
              <a:t> em: &lt;https://www.udemy.com/course/kanban-scrum-scrumban-pacote-agile-completo/&gt;. Acesso em: 11 jun. 2023.</a:t>
            </a:r>
          </a:p>
          <a:p>
            <a:r>
              <a:rPr lang="pt-BR" dirty="0"/>
              <a:t>Certificação </a:t>
            </a:r>
            <a:r>
              <a:rPr lang="pt-BR" dirty="0" err="1"/>
              <a:t>Scrum</a:t>
            </a:r>
            <a:r>
              <a:rPr lang="pt-BR" dirty="0"/>
              <a:t> Master: Curso Preparatório COMPLETO. </a:t>
            </a:r>
            <a:r>
              <a:rPr lang="pt-BR" b="1" dirty="0"/>
              <a:t>udemy.com</a:t>
            </a:r>
            <a:r>
              <a:rPr lang="pt-BR" dirty="0"/>
              <a:t>. </a:t>
            </a:r>
            <a:r>
              <a:rPr lang="pt-BR" dirty="0" err="1"/>
              <a:t>Disponivel</a:t>
            </a:r>
            <a:r>
              <a:rPr lang="pt-BR" dirty="0"/>
              <a:t> em: &lt; https://www.udemy.com/course/formacao-total-em-scrum/ &gt;. Acesso em: 04 jun. 2023.</a:t>
            </a:r>
          </a:p>
          <a:p>
            <a:r>
              <a:rPr lang="pt-BR" dirty="0" err="1"/>
              <a:t>Azure</a:t>
            </a:r>
            <a:r>
              <a:rPr lang="pt-BR" dirty="0"/>
              <a:t> </a:t>
            </a:r>
            <a:r>
              <a:rPr lang="pt-BR" dirty="0" err="1"/>
              <a:t>Boards</a:t>
            </a:r>
            <a:r>
              <a:rPr lang="pt-BR" dirty="0"/>
              <a:t> : Gerenciamento de Projetos com </a:t>
            </a:r>
            <a:r>
              <a:rPr lang="pt-BR" dirty="0" err="1"/>
              <a:t>Azure</a:t>
            </a:r>
            <a:r>
              <a:rPr lang="pt-BR" dirty="0"/>
              <a:t> </a:t>
            </a:r>
            <a:r>
              <a:rPr lang="pt-BR" dirty="0" err="1"/>
              <a:t>DevOps</a:t>
            </a:r>
            <a:r>
              <a:rPr lang="pt-BR" dirty="0"/>
              <a:t>. </a:t>
            </a:r>
            <a:r>
              <a:rPr lang="pt-BR" b="1" dirty="0"/>
              <a:t>udemy.com</a:t>
            </a:r>
            <a:r>
              <a:rPr lang="pt-BR" dirty="0"/>
              <a:t>. </a:t>
            </a:r>
            <a:r>
              <a:rPr lang="pt-BR" dirty="0" err="1"/>
              <a:t>Disponivel</a:t>
            </a:r>
            <a:r>
              <a:rPr lang="pt-BR" dirty="0"/>
              <a:t> em: &lt; https://www.udemy.com/course/azureboards/ &gt;. Acesso em: 28 mai. 2023.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07365" y="1188043"/>
            <a:ext cx="27308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98" y="1972873"/>
            <a:ext cx="8366752" cy="47213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439" y="4453582"/>
            <a:ext cx="4361856" cy="200528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975" y="4562638"/>
            <a:ext cx="1539551" cy="15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48768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WORK ITEMS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89" y="2135835"/>
            <a:ext cx="8550881" cy="44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28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50086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BOARD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28" y="2269782"/>
            <a:ext cx="8480856" cy="42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4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4" y="1351005"/>
            <a:ext cx="59559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BACKLOG DO PRODUTO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119" y="2135835"/>
            <a:ext cx="7923384" cy="42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1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27308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28" y="2135835"/>
            <a:ext cx="8790448" cy="44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1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/>
          </a:bodyPr>
          <a:lstStyle/>
          <a:p>
            <a:r>
              <a:rPr lang="pt-BR" sz="2800" b="1" dirty="0"/>
              <a:t>Projeto de Bloco: Desenvolvimento Ágil e </a:t>
            </a:r>
            <a:r>
              <a:rPr lang="pt-BR" sz="2800" b="1" dirty="0" err="1"/>
              <a:t>DevOps</a:t>
            </a:r>
            <a:endParaRPr lang="pt-BR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34525" y="1351005"/>
            <a:ext cx="42507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pt-BR" b="1" dirty="0">
                <a:latin typeface="Arial Rounded MT Bold" panose="020F0704030504030204" pitchFamily="34" charset="0"/>
              </a:rPr>
              <a:t>AZURE BOARDS : EPIC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28" y="2135835"/>
            <a:ext cx="8833668" cy="44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31057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6036</TotalTime>
  <Words>841</Words>
  <Application>Microsoft Office PowerPoint</Application>
  <PresentationFormat>Widescreen</PresentationFormat>
  <Paragraphs>106</Paragraphs>
  <Slides>37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4" baseType="lpstr">
      <vt:lpstr>Arial</vt:lpstr>
      <vt:lpstr>Arial Narrow</vt:lpstr>
      <vt:lpstr>Arial Rounded MT Bold</vt:lpstr>
      <vt:lpstr>Calibri</vt:lpstr>
      <vt:lpstr>Century Gothic</vt:lpstr>
      <vt:lpstr>Wingdings 3</vt:lpstr>
      <vt:lpstr>Cacho</vt:lpstr>
      <vt:lpstr>           Projeto de Bloco: Desenvolvimento Ágil e DevOps Ferramentas de Planejamento</vt:lpstr>
      <vt:lpstr>Azure Boards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Projeto de Bloco: Desenvolvimento Ágil e DevOps</vt:lpstr>
      <vt:lpstr>JIRA</vt:lpstr>
      <vt:lpstr>JIRA: Introdução</vt:lpstr>
      <vt:lpstr>JIRA: Introdução</vt:lpstr>
      <vt:lpstr>JIRA</vt:lpstr>
      <vt:lpstr>Apresentação do PowerPoint</vt:lpstr>
      <vt:lpstr>Apresentação do PowerPoint</vt:lpstr>
      <vt:lpstr>Apresentação do PowerPoint</vt:lpstr>
      <vt:lpstr>Projeto de Bloco: Desenvolvimento Ágil e DevOps</vt:lpstr>
      <vt:lpstr>Projeto de Bloco: Desenvolvimento Ágil e DevOps</vt:lpstr>
      <vt:lpstr>JIRA</vt:lpstr>
      <vt:lpstr>JIRA: Tipos de Item</vt:lpstr>
      <vt:lpstr>JIRA: Tipos de Item</vt:lpstr>
      <vt:lpstr>JIRA: Backlog</vt:lpstr>
      <vt:lpstr>JIRA: Sprint</vt:lpstr>
      <vt:lpstr>JIRA: Quadro</vt:lpstr>
      <vt:lpstr>Azure Boards x JIRA</vt:lpstr>
      <vt:lpstr>Apresentação do PowerPoint</vt:lpstr>
      <vt:lpstr>Azure Boards x Jira: Conclusão</vt:lpstr>
      <vt:lpstr>Obrigado pela atenção!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251</cp:revision>
  <dcterms:created xsi:type="dcterms:W3CDTF">2021-08-08T22:52:11Z</dcterms:created>
  <dcterms:modified xsi:type="dcterms:W3CDTF">2023-08-08T22:06:37Z</dcterms:modified>
</cp:coreProperties>
</file>